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>
  <p:sldMasterIdLst>
    <p:sldMasterId id="2147483699" r:id="rId1"/>
  </p:sldMasterIdLst>
  <p:notesMasterIdLst>
    <p:notesMasterId r:id="rId12"/>
  </p:notesMasterIdLst>
  <p:sldIdLst>
    <p:sldId id="256" r:id="rId2"/>
    <p:sldId id="257" r:id="rId3"/>
    <p:sldId id="258" r:id="rId4"/>
    <p:sldId id="259" r:id="rId5"/>
    <p:sldId id="268" r:id="rId6"/>
    <p:sldId id="269" r:id="rId7"/>
    <p:sldId id="262" r:id="rId8"/>
    <p:sldId id="263" r:id="rId9"/>
    <p:sldId id="261" r:id="rId10"/>
    <p:sldId id="270" r:id="rId11"/>
  </p:sldIdLst>
  <p:sldSz cx="9144000" cy="6858000" type="screen4x3"/>
  <p:notesSz cx="6888163" cy="10018713"/>
  <p:embeddedFontLst>
    <p:embeddedFont>
      <p:font typeface="Century Gothic" panose="020B0502020202020204" pitchFamily="34" charset="0"/>
      <p:regular r:id="rId13"/>
      <p:bold r:id="rId14"/>
      <p:italic r:id="rId15"/>
      <p:boldItalic r:id="rId16"/>
    </p:embeddedFont>
    <p:embeddedFont>
      <p:font typeface="Garamond" panose="02020404030301010803" pitchFamily="18" charset="0"/>
      <p:regular r:id="rId17"/>
      <p:bold r:id="rId18"/>
      <p:italic r:id="rId19"/>
    </p:embeddedFont>
    <p:embeddedFont>
      <p:font typeface="Wingdings 3" panose="05040102010807070707" pitchFamily="18" charset="2"/>
      <p:regular r:id="rId20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GoogleSlidesCustomDataVersion2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27" roundtripDataSignature="AMtx7mjhBgnzRzBWJMgmqYGOKTMyrRU7n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31502D91-F3D7-400C-93F3-11FC6C2272F4}">
  <a:tblStyle styleId="{31502D91-F3D7-400C-93F3-11FC6C2272F4}" styleName="Table_0">
    <a:wholeTbl>
      <a:tcTxStyle b="off" i="off">
        <a:font>
          <a:latin typeface="Arial"/>
          <a:ea typeface="Arial"/>
          <a:cs typeface="Arial"/>
        </a:font>
        <a:schemeClr val="dk1"/>
      </a:tcTxStyle>
      <a:tcStyle>
        <a:tcBdr>
          <a:lef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FCECE7"/>
          </a:solidFill>
        </a:fill>
      </a:tcStyle>
    </a:wholeTbl>
    <a:band1H>
      <a:tcTxStyle/>
      <a:tcStyle>
        <a:tcBdr/>
        <a:fill>
          <a:solidFill>
            <a:srgbClr val="F8D6CC"/>
          </a:solidFill>
        </a:fill>
      </a:tcStyle>
    </a:band1H>
    <a:band2H>
      <a:tcTxStyle/>
      <a:tcStyle>
        <a:tcBdr/>
      </a:tcStyle>
    </a:band2H>
    <a:band1V>
      <a:tcTxStyle/>
      <a:tcStyle>
        <a:tcBdr/>
        <a:fill>
          <a:solidFill>
            <a:srgbClr val="F8D6CC"/>
          </a:solidFill>
        </a:fill>
      </a:tcStyle>
    </a:band1V>
    <a:band2V>
      <a:tcTxStyle/>
      <a:tcStyle>
        <a:tcBdr/>
      </a:tcStyle>
    </a:band2V>
    <a:lastCol>
      <a:tcTxStyle b="on" i="off">
        <a:font>
          <a:latin typeface="Arial"/>
          <a:ea typeface="Arial"/>
          <a:cs typeface="Arial"/>
        </a:font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 i="off">
        <a:font>
          <a:latin typeface="Arial"/>
          <a:ea typeface="Arial"/>
          <a:cs typeface="Arial"/>
        </a:font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chemeClr val="lt1"/>
      </a:tcTxStyle>
      <a:tcStyle>
        <a:tcBdr>
          <a:top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</a:tcBdr>
        <a:fill>
          <a:solidFill>
            <a:schemeClr val="accent2"/>
          </a:solidFill>
        </a:fill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 b="on" i="off">
        <a:font>
          <a:latin typeface="Arial"/>
          <a:ea typeface="Arial"/>
          <a:cs typeface="Arial"/>
        </a:font>
        <a:schemeClr val="lt1"/>
      </a:tcTxStyle>
      <a:tcStyle>
        <a:tcBdr>
          <a:bottom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</a:tcBdr>
        <a:fill>
          <a:solidFill>
            <a:schemeClr val="accent2"/>
          </a:solidFill>
        </a:fill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883" autoAdjust="0"/>
    <p:restoredTop sz="94660"/>
  </p:normalViewPr>
  <p:slideViewPr>
    <p:cSldViewPr snapToGrid="0">
      <p:cViewPr varScale="1">
        <p:scale>
          <a:sx n="105" d="100"/>
          <a:sy n="105" d="100"/>
        </p:scale>
        <p:origin x="1782" y="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1.fntdata"/><Relationship Id="rId18" Type="http://schemas.openxmlformats.org/officeDocument/2006/relationships/font" Target="fonts/font6.fntdata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font" Target="fonts/font5.fntdata"/><Relationship Id="rId2" Type="http://schemas.openxmlformats.org/officeDocument/2006/relationships/slide" Target="slides/slide1.xml"/><Relationship Id="rId16" Type="http://schemas.openxmlformats.org/officeDocument/2006/relationships/font" Target="fonts/font4.fntdata"/><Relationship Id="rId20" Type="http://schemas.openxmlformats.org/officeDocument/2006/relationships/font" Target="fonts/font8.fntdata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font" Target="fonts/font3.fntdata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font" Target="fonts/font7.fntdata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2.fntdata"/><Relationship Id="rId27" Type="http://customschemas.google.com/relationships/presentationmetadata" Target="metadata"/><Relationship Id="rId30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5_2">
  <dgm:title val=""/>
  <dgm:desc val=""/>
  <dgm:catLst>
    <dgm:cat type="accent5" pri="11200"/>
  </dgm:catLst>
  <dgm:styleLbl name="node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ln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8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5_2">
  <dgm:title val=""/>
  <dgm:desc val=""/>
  <dgm:catLst>
    <dgm:cat type="accent5" pri="11200"/>
  </dgm:catLst>
  <dgm:styleLbl name="node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ln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8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69243B0-6714-491A-9F7B-350B0EE72762}" type="doc">
      <dgm:prSet loTypeId="urn:microsoft.com/office/officeart/2005/8/layout/hierarchy1" loCatId="hierarchy" qsTypeId="urn:microsoft.com/office/officeart/2005/8/quickstyle/simple2" qsCatId="simple" csTypeId="urn:microsoft.com/office/officeart/2005/8/colors/accent5_2" csCatId="accent5"/>
      <dgm:spPr/>
      <dgm:t>
        <a:bodyPr/>
        <a:lstStyle/>
        <a:p>
          <a:endParaRPr lang="en-US"/>
        </a:p>
      </dgm:t>
    </dgm:pt>
    <dgm:pt modelId="{A988F677-3D02-40B8-8737-FFBC3D73B28E}">
      <dgm:prSet/>
      <dgm:spPr/>
      <dgm:t>
        <a:bodyPr/>
        <a:lstStyle/>
        <a:p>
          <a:r>
            <a:rPr lang="tr-TR" b="0" i="0"/>
            <a:t>İŞKUR Gençlik Programı </a:t>
          </a:r>
          <a:endParaRPr lang="en-US"/>
        </a:p>
      </dgm:t>
    </dgm:pt>
    <dgm:pt modelId="{33DB86FF-6037-47BB-AB88-5B006486171B}" type="parTrans" cxnId="{487ABC0E-C5D6-465B-9C14-2F4CF7AB9869}">
      <dgm:prSet/>
      <dgm:spPr/>
      <dgm:t>
        <a:bodyPr/>
        <a:lstStyle/>
        <a:p>
          <a:endParaRPr lang="en-US"/>
        </a:p>
      </dgm:t>
    </dgm:pt>
    <dgm:pt modelId="{D6CD0E6C-737A-4F81-9120-957C0E8A6E51}" type="sibTrans" cxnId="{487ABC0E-C5D6-465B-9C14-2F4CF7AB9869}">
      <dgm:prSet/>
      <dgm:spPr/>
      <dgm:t>
        <a:bodyPr/>
        <a:lstStyle/>
        <a:p>
          <a:endParaRPr lang="en-US"/>
        </a:p>
      </dgm:t>
    </dgm:pt>
    <dgm:pt modelId="{76610803-3769-4F31-BA1C-13597E7E20D4}">
      <dgm:prSet/>
      <dgm:spPr/>
      <dgm:t>
        <a:bodyPr/>
        <a:lstStyle/>
        <a:p>
          <a:r>
            <a:rPr lang="tr-TR" b="0" i="0"/>
            <a:t>2025-2026</a:t>
          </a:r>
          <a:endParaRPr lang="en-US"/>
        </a:p>
      </dgm:t>
    </dgm:pt>
    <dgm:pt modelId="{92AD3353-B2FE-4BF5-B941-9AA97ED24B36}" type="parTrans" cxnId="{9403319E-ACC9-4F83-A86C-1990D98AFBB6}">
      <dgm:prSet/>
      <dgm:spPr/>
      <dgm:t>
        <a:bodyPr/>
        <a:lstStyle/>
        <a:p>
          <a:endParaRPr lang="en-US"/>
        </a:p>
      </dgm:t>
    </dgm:pt>
    <dgm:pt modelId="{14D2D54A-0598-409F-8E5B-DB8A4CD536B7}" type="sibTrans" cxnId="{9403319E-ACC9-4F83-A86C-1990D98AFBB6}">
      <dgm:prSet/>
      <dgm:spPr/>
      <dgm:t>
        <a:bodyPr/>
        <a:lstStyle/>
        <a:p>
          <a:endParaRPr lang="en-US"/>
        </a:p>
      </dgm:t>
    </dgm:pt>
    <dgm:pt modelId="{CC42D483-663C-40DB-85D3-3B6418419AA9}" type="pres">
      <dgm:prSet presAssocID="{569243B0-6714-491A-9F7B-350B0EE72762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85DD8DE4-F0A2-4E21-872F-E25A82841744}" type="pres">
      <dgm:prSet presAssocID="{A988F677-3D02-40B8-8737-FFBC3D73B28E}" presName="hierRoot1" presStyleCnt="0"/>
      <dgm:spPr/>
    </dgm:pt>
    <dgm:pt modelId="{E77419D2-55DD-4CBB-8FC9-A3C1C56D08BC}" type="pres">
      <dgm:prSet presAssocID="{A988F677-3D02-40B8-8737-FFBC3D73B28E}" presName="composite" presStyleCnt="0"/>
      <dgm:spPr/>
    </dgm:pt>
    <dgm:pt modelId="{5203D65F-4F58-45FF-9525-91AE637DE817}" type="pres">
      <dgm:prSet presAssocID="{A988F677-3D02-40B8-8737-FFBC3D73B28E}" presName="background" presStyleLbl="node0" presStyleIdx="0" presStyleCnt="2"/>
      <dgm:spPr/>
    </dgm:pt>
    <dgm:pt modelId="{B3C533D4-5CD3-4431-8AF0-EC025CA4F9C6}" type="pres">
      <dgm:prSet presAssocID="{A988F677-3D02-40B8-8737-FFBC3D73B28E}" presName="text" presStyleLbl="fgAcc0" presStyleIdx="0" presStyleCnt="2">
        <dgm:presLayoutVars>
          <dgm:chPref val="3"/>
        </dgm:presLayoutVars>
      </dgm:prSet>
      <dgm:spPr/>
    </dgm:pt>
    <dgm:pt modelId="{C75E6178-D2E0-44D5-8BF3-91ED4D698832}" type="pres">
      <dgm:prSet presAssocID="{A988F677-3D02-40B8-8737-FFBC3D73B28E}" presName="hierChild2" presStyleCnt="0"/>
      <dgm:spPr/>
    </dgm:pt>
    <dgm:pt modelId="{A4F07398-3C18-4780-BE7A-FB60ABBFC1AB}" type="pres">
      <dgm:prSet presAssocID="{76610803-3769-4F31-BA1C-13597E7E20D4}" presName="hierRoot1" presStyleCnt="0"/>
      <dgm:spPr/>
    </dgm:pt>
    <dgm:pt modelId="{CA1DAFEA-9383-41A6-B246-4C3517912527}" type="pres">
      <dgm:prSet presAssocID="{76610803-3769-4F31-BA1C-13597E7E20D4}" presName="composite" presStyleCnt="0"/>
      <dgm:spPr/>
    </dgm:pt>
    <dgm:pt modelId="{28745A0E-E409-4F19-887A-56829C9A9498}" type="pres">
      <dgm:prSet presAssocID="{76610803-3769-4F31-BA1C-13597E7E20D4}" presName="background" presStyleLbl="node0" presStyleIdx="1" presStyleCnt="2"/>
      <dgm:spPr/>
    </dgm:pt>
    <dgm:pt modelId="{232B4750-4E2D-4322-B8CF-E78D8FCD5D31}" type="pres">
      <dgm:prSet presAssocID="{76610803-3769-4F31-BA1C-13597E7E20D4}" presName="text" presStyleLbl="fgAcc0" presStyleIdx="1" presStyleCnt="2">
        <dgm:presLayoutVars>
          <dgm:chPref val="3"/>
        </dgm:presLayoutVars>
      </dgm:prSet>
      <dgm:spPr/>
    </dgm:pt>
    <dgm:pt modelId="{76BC985D-8475-43D2-BC8C-34F70B838EAD}" type="pres">
      <dgm:prSet presAssocID="{76610803-3769-4F31-BA1C-13597E7E20D4}" presName="hierChild2" presStyleCnt="0"/>
      <dgm:spPr/>
    </dgm:pt>
  </dgm:ptLst>
  <dgm:cxnLst>
    <dgm:cxn modelId="{2CE1770D-0B0B-4919-9681-64E5AA646014}" type="presOf" srcId="{569243B0-6714-491A-9F7B-350B0EE72762}" destId="{CC42D483-663C-40DB-85D3-3B6418419AA9}" srcOrd="0" destOrd="0" presId="urn:microsoft.com/office/officeart/2005/8/layout/hierarchy1"/>
    <dgm:cxn modelId="{487ABC0E-C5D6-465B-9C14-2F4CF7AB9869}" srcId="{569243B0-6714-491A-9F7B-350B0EE72762}" destId="{A988F677-3D02-40B8-8737-FFBC3D73B28E}" srcOrd="0" destOrd="0" parTransId="{33DB86FF-6037-47BB-AB88-5B006486171B}" sibTransId="{D6CD0E6C-737A-4F81-9120-957C0E8A6E51}"/>
    <dgm:cxn modelId="{B881E545-CACA-4276-842B-7C3A886BBF83}" type="presOf" srcId="{A988F677-3D02-40B8-8737-FFBC3D73B28E}" destId="{B3C533D4-5CD3-4431-8AF0-EC025CA4F9C6}" srcOrd="0" destOrd="0" presId="urn:microsoft.com/office/officeart/2005/8/layout/hierarchy1"/>
    <dgm:cxn modelId="{36449A4E-D486-4300-AE87-19524069055D}" type="presOf" srcId="{76610803-3769-4F31-BA1C-13597E7E20D4}" destId="{232B4750-4E2D-4322-B8CF-E78D8FCD5D31}" srcOrd="0" destOrd="0" presId="urn:microsoft.com/office/officeart/2005/8/layout/hierarchy1"/>
    <dgm:cxn modelId="{9403319E-ACC9-4F83-A86C-1990D98AFBB6}" srcId="{569243B0-6714-491A-9F7B-350B0EE72762}" destId="{76610803-3769-4F31-BA1C-13597E7E20D4}" srcOrd="1" destOrd="0" parTransId="{92AD3353-B2FE-4BF5-B941-9AA97ED24B36}" sibTransId="{14D2D54A-0598-409F-8E5B-DB8A4CD536B7}"/>
    <dgm:cxn modelId="{2691372E-80DE-4AD5-8CF4-619BAC708925}" type="presParOf" srcId="{CC42D483-663C-40DB-85D3-3B6418419AA9}" destId="{85DD8DE4-F0A2-4E21-872F-E25A82841744}" srcOrd="0" destOrd="0" presId="urn:microsoft.com/office/officeart/2005/8/layout/hierarchy1"/>
    <dgm:cxn modelId="{B312A3F4-C4E1-41F2-92A2-EBED8097B2AE}" type="presParOf" srcId="{85DD8DE4-F0A2-4E21-872F-E25A82841744}" destId="{E77419D2-55DD-4CBB-8FC9-A3C1C56D08BC}" srcOrd="0" destOrd="0" presId="urn:microsoft.com/office/officeart/2005/8/layout/hierarchy1"/>
    <dgm:cxn modelId="{ABF1C7C0-3761-499C-9493-D8820D67C969}" type="presParOf" srcId="{E77419D2-55DD-4CBB-8FC9-A3C1C56D08BC}" destId="{5203D65F-4F58-45FF-9525-91AE637DE817}" srcOrd="0" destOrd="0" presId="urn:microsoft.com/office/officeart/2005/8/layout/hierarchy1"/>
    <dgm:cxn modelId="{5A0564DB-D3B8-4DC0-9263-AF3B12B8AD93}" type="presParOf" srcId="{E77419D2-55DD-4CBB-8FC9-A3C1C56D08BC}" destId="{B3C533D4-5CD3-4431-8AF0-EC025CA4F9C6}" srcOrd="1" destOrd="0" presId="urn:microsoft.com/office/officeart/2005/8/layout/hierarchy1"/>
    <dgm:cxn modelId="{5118313F-E9A0-439D-A92E-7EF63F6CE018}" type="presParOf" srcId="{85DD8DE4-F0A2-4E21-872F-E25A82841744}" destId="{C75E6178-D2E0-44D5-8BF3-91ED4D698832}" srcOrd="1" destOrd="0" presId="urn:microsoft.com/office/officeart/2005/8/layout/hierarchy1"/>
    <dgm:cxn modelId="{3B419579-F1ED-477F-B31A-A2904AF0E916}" type="presParOf" srcId="{CC42D483-663C-40DB-85D3-3B6418419AA9}" destId="{A4F07398-3C18-4780-BE7A-FB60ABBFC1AB}" srcOrd="1" destOrd="0" presId="urn:microsoft.com/office/officeart/2005/8/layout/hierarchy1"/>
    <dgm:cxn modelId="{94CBC46D-1262-42FB-A0F1-5E7D1DBB4F81}" type="presParOf" srcId="{A4F07398-3C18-4780-BE7A-FB60ABBFC1AB}" destId="{CA1DAFEA-9383-41A6-B246-4C3517912527}" srcOrd="0" destOrd="0" presId="urn:microsoft.com/office/officeart/2005/8/layout/hierarchy1"/>
    <dgm:cxn modelId="{4C5E2B44-E21A-4301-96BA-B25C307E05CC}" type="presParOf" srcId="{CA1DAFEA-9383-41A6-B246-4C3517912527}" destId="{28745A0E-E409-4F19-887A-56829C9A9498}" srcOrd="0" destOrd="0" presId="urn:microsoft.com/office/officeart/2005/8/layout/hierarchy1"/>
    <dgm:cxn modelId="{DA2267E7-AF72-4C36-B1A1-D296FA479F22}" type="presParOf" srcId="{CA1DAFEA-9383-41A6-B246-4C3517912527}" destId="{232B4750-4E2D-4322-B8CF-E78D8FCD5D31}" srcOrd="1" destOrd="0" presId="urn:microsoft.com/office/officeart/2005/8/layout/hierarchy1"/>
    <dgm:cxn modelId="{88E854DC-8F27-42EF-A1B8-CE74C91E5764}" type="presParOf" srcId="{A4F07398-3C18-4780-BE7A-FB60ABBFC1AB}" destId="{76BC985D-8475-43D2-BC8C-34F70B838EAD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69243B0-6714-491A-9F7B-350B0EE72762}" type="doc">
      <dgm:prSet loTypeId="urn:microsoft.com/office/officeart/2005/8/layout/hierarchy1" loCatId="hierarchy" qsTypeId="urn:microsoft.com/office/officeart/2005/8/quickstyle/simple2" qsCatId="simple" csTypeId="urn:microsoft.com/office/officeart/2005/8/colors/accent5_2" csCatId="accent5"/>
      <dgm:spPr/>
      <dgm:t>
        <a:bodyPr/>
        <a:lstStyle/>
        <a:p>
          <a:endParaRPr lang="en-US"/>
        </a:p>
      </dgm:t>
    </dgm:pt>
    <dgm:pt modelId="{A988F677-3D02-40B8-8737-FFBC3D73B28E}">
      <dgm:prSet/>
      <dgm:spPr/>
      <dgm:t>
        <a:bodyPr/>
        <a:lstStyle/>
        <a:p>
          <a:r>
            <a:rPr lang="tr-TR" b="1" i="0" dirty="0"/>
            <a:t>İŞKUR Gençlik Programı </a:t>
          </a:r>
          <a:endParaRPr lang="en-US" b="1" dirty="0"/>
        </a:p>
      </dgm:t>
    </dgm:pt>
    <dgm:pt modelId="{33DB86FF-6037-47BB-AB88-5B006486171B}" type="parTrans" cxnId="{487ABC0E-C5D6-465B-9C14-2F4CF7AB9869}">
      <dgm:prSet/>
      <dgm:spPr/>
      <dgm:t>
        <a:bodyPr/>
        <a:lstStyle/>
        <a:p>
          <a:endParaRPr lang="en-US"/>
        </a:p>
      </dgm:t>
    </dgm:pt>
    <dgm:pt modelId="{D6CD0E6C-737A-4F81-9120-957C0E8A6E51}" type="sibTrans" cxnId="{487ABC0E-C5D6-465B-9C14-2F4CF7AB9869}">
      <dgm:prSet/>
      <dgm:spPr/>
      <dgm:t>
        <a:bodyPr/>
        <a:lstStyle/>
        <a:p>
          <a:endParaRPr lang="en-US"/>
        </a:p>
      </dgm:t>
    </dgm:pt>
    <dgm:pt modelId="{76610803-3769-4F31-BA1C-13597E7E20D4}">
      <dgm:prSet/>
      <dgm:spPr/>
      <dgm:t>
        <a:bodyPr/>
        <a:lstStyle/>
        <a:p>
          <a:r>
            <a:rPr lang="tr-TR" b="1" i="0" dirty="0"/>
            <a:t>2025-2026</a:t>
          </a:r>
          <a:endParaRPr lang="en-US" b="1" dirty="0"/>
        </a:p>
      </dgm:t>
    </dgm:pt>
    <dgm:pt modelId="{92AD3353-B2FE-4BF5-B941-9AA97ED24B36}" type="parTrans" cxnId="{9403319E-ACC9-4F83-A86C-1990D98AFBB6}">
      <dgm:prSet/>
      <dgm:spPr/>
      <dgm:t>
        <a:bodyPr/>
        <a:lstStyle/>
        <a:p>
          <a:endParaRPr lang="en-US"/>
        </a:p>
      </dgm:t>
    </dgm:pt>
    <dgm:pt modelId="{14D2D54A-0598-409F-8E5B-DB8A4CD536B7}" type="sibTrans" cxnId="{9403319E-ACC9-4F83-A86C-1990D98AFBB6}">
      <dgm:prSet/>
      <dgm:spPr/>
      <dgm:t>
        <a:bodyPr/>
        <a:lstStyle/>
        <a:p>
          <a:endParaRPr lang="en-US"/>
        </a:p>
      </dgm:t>
    </dgm:pt>
    <dgm:pt modelId="{CC42D483-663C-40DB-85D3-3B6418419AA9}" type="pres">
      <dgm:prSet presAssocID="{569243B0-6714-491A-9F7B-350B0EE72762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85DD8DE4-F0A2-4E21-872F-E25A82841744}" type="pres">
      <dgm:prSet presAssocID="{A988F677-3D02-40B8-8737-FFBC3D73B28E}" presName="hierRoot1" presStyleCnt="0"/>
      <dgm:spPr/>
    </dgm:pt>
    <dgm:pt modelId="{E77419D2-55DD-4CBB-8FC9-A3C1C56D08BC}" type="pres">
      <dgm:prSet presAssocID="{A988F677-3D02-40B8-8737-FFBC3D73B28E}" presName="composite" presStyleCnt="0"/>
      <dgm:spPr/>
    </dgm:pt>
    <dgm:pt modelId="{5203D65F-4F58-45FF-9525-91AE637DE817}" type="pres">
      <dgm:prSet presAssocID="{A988F677-3D02-40B8-8737-FFBC3D73B28E}" presName="background" presStyleLbl="node0" presStyleIdx="0" presStyleCnt="2"/>
      <dgm:spPr/>
    </dgm:pt>
    <dgm:pt modelId="{B3C533D4-5CD3-4431-8AF0-EC025CA4F9C6}" type="pres">
      <dgm:prSet presAssocID="{A988F677-3D02-40B8-8737-FFBC3D73B28E}" presName="text" presStyleLbl="fgAcc0" presStyleIdx="0" presStyleCnt="2">
        <dgm:presLayoutVars>
          <dgm:chPref val="3"/>
        </dgm:presLayoutVars>
      </dgm:prSet>
      <dgm:spPr/>
    </dgm:pt>
    <dgm:pt modelId="{C75E6178-D2E0-44D5-8BF3-91ED4D698832}" type="pres">
      <dgm:prSet presAssocID="{A988F677-3D02-40B8-8737-FFBC3D73B28E}" presName="hierChild2" presStyleCnt="0"/>
      <dgm:spPr/>
    </dgm:pt>
    <dgm:pt modelId="{A4F07398-3C18-4780-BE7A-FB60ABBFC1AB}" type="pres">
      <dgm:prSet presAssocID="{76610803-3769-4F31-BA1C-13597E7E20D4}" presName="hierRoot1" presStyleCnt="0"/>
      <dgm:spPr/>
    </dgm:pt>
    <dgm:pt modelId="{CA1DAFEA-9383-41A6-B246-4C3517912527}" type="pres">
      <dgm:prSet presAssocID="{76610803-3769-4F31-BA1C-13597E7E20D4}" presName="composite" presStyleCnt="0"/>
      <dgm:spPr/>
    </dgm:pt>
    <dgm:pt modelId="{28745A0E-E409-4F19-887A-56829C9A9498}" type="pres">
      <dgm:prSet presAssocID="{76610803-3769-4F31-BA1C-13597E7E20D4}" presName="background" presStyleLbl="node0" presStyleIdx="1" presStyleCnt="2"/>
      <dgm:spPr/>
    </dgm:pt>
    <dgm:pt modelId="{232B4750-4E2D-4322-B8CF-E78D8FCD5D31}" type="pres">
      <dgm:prSet presAssocID="{76610803-3769-4F31-BA1C-13597E7E20D4}" presName="text" presStyleLbl="fgAcc0" presStyleIdx="1" presStyleCnt="2">
        <dgm:presLayoutVars>
          <dgm:chPref val="3"/>
        </dgm:presLayoutVars>
      </dgm:prSet>
      <dgm:spPr/>
    </dgm:pt>
    <dgm:pt modelId="{76BC985D-8475-43D2-BC8C-34F70B838EAD}" type="pres">
      <dgm:prSet presAssocID="{76610803-3769-4F31-BA1C-13597E7E20D4}" presName="hierChild2" presStyleCnt="0"/>
      <dgm:spPr/>
    </dgm:pt>
  </dgm:ptLst>
  <dgm:cxnLst>
    <dgm:cxn modelId="{2CE1770D-0B0B-4919-9681-64E5AA646014}" type="presOf" srcId="{569243B0-6714-491A-9F7B-350B0EE72762}" destId="{CC42D483-663C-40DB-85D3-3B6418419AA9}" srcOrd="0" destOrd="0" presId="urn:microsoft.com/office/officeart/2005/8/layout/hierarchy1"/>
    <dgm:cxn modelId="{487ABC0E-C5D6-465B-9C14-2F4CF7AB9869}" srcId="{569243B0-6714-491A-9F7B-350B0EE72762}" destId="{A988F677-3D02-40B8-8737-FFBC3D73B28E}" srcOrd="0" destOrd="0" parTransId="{33DB86FF-6037-47BB-AB88-5B006486171B}" sibTransId="{D6CD0E6C-737A-4F81-9120-957C0E8A6E51}"/>
    <dgm:cxn modelId="{B881E545-CACA-4276-842B-7C3A886BBF83}" type="presOf" srcId="{A988F677-3D02-40B8-8737-FFBC3D73B28E}" destId="{B3C533D4-5CD3-4431-8AF0-EC025CA4F9C6}" srcOrd="0" destOrd="0" presId="urn:microsoft.com/office/officeart/2005/8/layout/hierarchy1"/>
    <dgm:cxn modelId="{36449A4E-D486-4300-AE87-19524069055D}" type="presOf" srcId="{76610803-3769-4F31-BA1C-13597E7E20D4}" destId="{232B4750-4E2D-4322-B8CF-E78D8FCD5D31}" srcOrd="0" destOrd="0" presId="urn:microsoft.com/office/officeart/2005/8/layout/hierarchy1"/>
    <dgm:cxn modelId="{9403319E-ACC9-4F83-A86C-1990D98AFBB6}" srcId="{569243B0-6714-491A-9F7B-350B0EE72762}" destId="{76610803-3769-4F31-BA1C-13597E7E20D4}" srcOrd="1" destOrd="0" parTransId="{92AD3353-B2FE-4BF5-B941-9AA97ED24B36}" sibTransId="{14D2D54A-0598-409F-8E5B-DB8A4CD536B7}"/>
    <dgm:cxn modelId="{2691372E-80DE-4AD5-8CF4-619BAC708925}" type="presParOf" srcId="{CC42D483-663C-40DB-85D3-3B6418419AA9}" destId="{85DD8DE4-F0A2-4E21-872F-E25A82841744}" srcOrd="0" destOrd="0" presId="urn:microsoft.com/office/officeart/2005/8/layout/hierarchy1"/>
    <dgm:cxn modelId="{B312A3F4-C4E1-41F2-92A2-EBED8097B2AE}" type="presParOf" srcId="{85DD8DE4-F0A2-4E21-872F-E25A82841744}" destId="{E77419D2-55DD-4CBB-8FC9-A3C1C56D08BC}" srcOrd="0" destOrd="0" presId="urn:microsoft.com/office/officeart/2005/8/layout/hierarchy1"/>
    <dgm:cxn modelId="{ABF1C7C0-3761-499C-9493-D8820D67C969}" type="presParOf" srcId="{E77419D2-55DD-4CBB-8FC9-A3C1C56D08BC}" destId="{5203D65F-4F58-45FF-9525-91AE637DE817}" srcOrd="0" destOrd="0" presId="urn:microsoft.com/office/officeart/2005/8/layout/hierarchy1"/>
    <dgm:cxn modelId="{5A0564DB-D3B8-4DC0-9263-AF3B12B8AD93}" type="presParOf" srcId="{E77419D2-55DD-4CBB-8FC9-A3C1C56D08BC}" destId="{B3C533D4-5CD3-4431-8AF0-EC025CA4F9C6}" srcOrd="1" destOrd="0" presId="urn:microsoft.com/office/officeart/2005/8/layout/hierarchy1"/>
    <dgm:cxn modelId="{5118313F-E9A0-439D-A92E-7EF63F6CE018}" type="presParOf" srcId="{85DD8DE4-F0A2-4E21-872F-E25A82841744}" destId="{C75E6178-D2E0-44D5-8BF3-91ED4D698832}" srcOrd="1" destOrd="0" presId="urn:microsoft.com/office/officeart/2005/8/layout/hierarchy1"/>
    <dgm:cxn modelId="{3B419579-F1ED-477F-B31A-A2904AF0E916}" type="presParOf" srcId="{CC42D483-663C-40DB-85D3-3B6418419AA9}" destId="{A4F07398-3C18-4780-BE7A-FB60ABBFC1AB}" srcOrd="1" destOrd="0" presId="urn:microsoft.com/office/officeart/2005/8/layout/hierarchy1"/>
    <dgm:cxn modelId="{94CBC46D-1262-42FB-A0F1-5E7D1DBB4F81}" type="presParOf" srcId="{A4F07398-3C18-4780-BE7A-FB60ABBFC1AB}" destId="{CA1DAFEA-9383-41A6-B246-4C3517912527}" srcOrd="0" destOrd="0" presId="urn:microsoft.com/office/officeart/2005/8/layout/hierarchy1"/>
    <dgm:cxn modelId="{4C5E2B44-E21A-4301-96BA-B25C307E05CC}" type="presParOf" srcId="{CA1DAFEA-9383-41A6-B246-4C3517912527}" destId="{28745A0E-E409-4F19-887A-56829C9A9498}" srcOrd="0" destOrd="0" presId="urn:microsoft.com/office/officeart/2005/8/layout/hierarchy1"/>
    <dgm:cxn modelId="{DA2267E7-AF72-4C36-B1A1-D296FA479F22}" type="presParOf" srcId="{CA1DAFEA-9383-41A6-B246-4C3517912527}" destId="{232B4750-4E2D-4322-B8CF-E78D8FCD5D31}" srcOrd="1" destOrd="0" presId="urn:microsoft.com/office/officeart/2005/8/layout/hierarchy1"/>
    <dgm:cxn modelId="{88E854DC-8F27-42EF-A1B8-CE74C91E5764}" type="presParOf" srcId="{A4F07398-3C18-4780-BE7A-FB60ABBFC1AB}" destId="{76BC985D-8475-43D2-BC8C-34F70B838EAD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203D65F-4F58-45FF-9525-91AE637DE817}">
      <dsp:nvSpPr>
        <dsp:cNvPr id="0" name=""/>
        <dsp:cNvSpPr/>
      </dsp:nvSpPr>
      <dsp:spPr>
        <a:xfrm>
          <a:off x="594" y="522023"/>
          <a:ext cx="2087440" cy="1325525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85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B3C533D4-5CD3-4431-8AF0-EC025CA4F9C6}">
      <dsp:nvSpPr>
        <dsp:cNvPr id="0" name=""/>
        <dsp:cNvSpPr/>
      </dsp:nvSpPr>
      <dsp:spPr>
        <a:xfrm>
          <a:off x="232532" y="742364"/>
          <a:ext cx="2087440" cy="132552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2500" b="0" i="0" kern="1200"/>
            <a:t>İŞKUR Gençlik Programı </a:t>
          </a:r>
          <a:endParaRPr lang="en-US" sz="2500" kern="1200"/>
        </a:p>
      </dsp:txBody>
      <dsp:txXfrm>
        <a:off x="271355" y="781187"/>
        <a:ext cx="2009794" cy="1247879"/>
      </dsp:txXfrm>
    </dsp:sp>
    <dsp:sp modelId="{28745A0E-E409-4F19-887A-56829C9A9498}">
      <dsp:nvSpPr>
        <dsp:cNvPr id="0" name=""/>
        <dsp:cNvSpPr/>
      </dsp:nvSpPr>
      <dsp:spPr>
        <a:xfrm>
          <a:off x="2551911" y="522023"/>
          <a:ext cx="2087440" cy="1325525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85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232B4750-4E2D-4322-B8CF-E78D8FCD5D31}">
      <dsp:nvSpPr>
        <dsp:cNvPr id="0" name=""/>
        <dsp:cNvSpPr/>
      </dsp:nvSpPr>
      <dsp:spPr>
        <a:xfrm>
          <a:off x="2783849" y="742364"/>
          <a:ext cx="2087440" cy="132552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2500" b="0" i="0" kern="1200"/>
            <a:t>2025-2026</a:t>
          </a:r>
          <a:endParaRPr lang="en-US" sz="2500" kern="1200"/>
        </a:p>
      </dsp:txBody>
      <dsp:txXfrm>
        <a:off x="2822672" y="781187"/>
        <a:ext cx="2009794" cy="124787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203D65F-4F58-45FF-9525-91AE637DE817}">
      <dsp:nvSpPr>
        <dsp:cNvPr id="0" name=""/>
        <dsp:cNvSpPr/>
      </dsp:nvSpPr>
      <dsp:spPr>
        <a:xfrm>
          <a:off x="594" y="522023"/>
          <a:ext cx="2087440" cy="1325525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85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B3C533D4-5CD3-4431-8AF0-EC025CA4F9C6}">
      <dsp:nvSpPr>
        <dsp:cNvPr id="0" name=""/>
        <dsp:cNvSpPr/>
      </dsp:nvSpPr>
      <dsp:spPr>
        <a:xfrm>
          <a:off x="232532" y="742364"/>
          <a:ext cx="2087440" cy="132552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2500" b="1" i="0" kern="1200" dirty="0"/>
            <a:t>İŞKUR Gençlik Programı </a:t>
          </a:r>
          <a:endParaRPr lang="en-US" sz="2500" b="1" kern="1200" dirty="0"/>
        </a:p>
      </dsp:txBody>
      <dsp:txXfrm>
        <a:off x="271355" y="781187"/>
        <a:ext cx="2009794" cy="1247879"/>
      </dsp:txXfrm>
    </dsp:sp>
    <dsp:sp modelId="{28745A0E-E409-4F19-887A-56829C9A9498}">
      <dsp:nvSpPr>
        <dsp:cNvPr id="0" name=""/>
        <dsp:cNvSpPr/>
      </dsp:nvSpPr>
      <dsp:spPr>
        <a:xfrm>
          <a:off x="2551911" y="522023"/>
          <a:ext cx="2087440" cy="1325525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85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232B4750-4E2D-4322-B8CF-E78D8FCD5D31}">
      <dsp:nvSpPr>
        <dsp:cNvPr id="0" name=""/>
        <dsp:cNvSpPr/>
      </dsp:nvSpPr>
      <dsp:spPr>
        <a:xfrm>
          <a:off x="2783849" y="742364"/>
          <a:ext cx="2087440" cy="132552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2500" b="1" i="0" kern="1200" dirty="0"/>
            <a:t>2025-2026</a:t>
          </a:r>
          <a:endParaRPr lang="en-US" sz="2500" b="1" kern="1200" dirty="0"/>
        </a:p>
      </dsp:txBody>
      <dsp:txXfrm>
        <a:off x="2822672" y="781187"/>
        <a:ext cx="2009794" cy="124787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84870" cy="5026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025" tIns="46500" rIns="93025" bIns="465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901699" y="0"/>
            <a:ext cx="2984870" cy="5026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025" tIns="46500" rIns="93025" bIns="46500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1189038" y="1250950"/>
            <a:ext cx="4510087" cy="338296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8817" y="4821506"/>
            <a:ext cx="5510530" cy="39448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025" tIns="46500" rIns="93025" bIns="465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9516040"/>
            <a:ext cx="2984870" cy="5026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025" tIns="46500" rIns="93025" bIns="465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901699" y="9516040"/>
            <a:ext cx="2984870" cy="5026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025" tIns="46500" rIns="93025" bIns="46500" anchor="b" anchorCtr="0">
            <a:noAutofit/>
          </a:bodyPr>
          <a:lstStyle/>
          <a:p>
            <a:pPr algn="r">
              <a:buSzPts val="1200"/>
            </a:pPr>
            <a:fld id="{00000000-1234-1234-1234-123412341234}" type="slidenum">
              <a:rPr lang="tr-TR" sz="120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 algn="r">
                <a:buSzPts val="1200"/>
              </a:pPr>
              <a:t>‹#›</a:t>
            </a:fld>
            <a:endParaRPr lang="tr-TR"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976538865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1:notes"/>
          <p:cNvSpPr txBox="1">
            <a:spLocks noGrp="1"/>
          </p:cNvSpPr>
          <p:nvPr>
            <p:ph type="body" idx="1"/>
          </p:nvPr>
        </p:nvSpPr>
        <p:spPr>
          <a:xfrm>
            <a:off x="688817" y="4821506"/>
            <a:ext cx="5510530" cy="39448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025" tIns="46500" rIns="93025" bIns="46500" anchor="t" anchorCtr="0">
            <a:noAutofit/>
          </a:bodyPr>
          <a:lstStyle/>
          <a:p>
            <a:pPr marL="0" indent="0"/>
            <a:endParaRPr/>
          </a:p>
        </p:txBody>
      </p:sp>
      <p:sp>
        <p:nvSpPr>
          <p:cNvPr id="99" name="Google Shape;99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89038" y="1250950"/>
            <a:ext cx="4510087" cy="338296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7">
          <a:extLst>
            <a:ext uri="{FF2B5EF4-FFF2-40B4-BE49-F238E27FC236}">
              <a16:creationId xmlns:a16="http://schemas.microsoft.com/office/drawing/2014/main" id="{1BE17DAD-626A-55D8-1586-12AD665C70F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1:notes">
            <a:extLst>
              <a:ext uri="{FF2B5EF4-FFF2-40B4-BE49-F238E27FC236}">
                <a16:creationId xmlns:a16="http://schemas.microsoft.com/office/drawing/2014/main" id="{753F8B6B-4144-74F6-C38E-55C1F4C06A4E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8817" y="4821506"/>
            <a:ext cx="5510530" cy="39448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025" tIns="46500" rIns="93025" bIns="46500" anchor="t" anchorCtr="0">
            <a:noAutofit/>
          </a:bodyPr>
          <a:lstStyle/>
          <a:p>
            <a:pPr marL="0" indent="0"/>
            <a:endParaRPr/>
          </a:p>
        </p:txBody>
      </p:sp>
      <p:sp>
        <p:nvSpPr>
          <p:cNvPr id="99" name="Google Shape;99;p1:notes">
            <a:extLst>
              <a:ext uri="{FF2B5EF4-FFF2-40B4-BE49-F238E27FC236}">
                <a16:creationId xmlns:a16="http://schemas.microsoft.com/office/drawing/2014/main" id="{98A1A7BF-398A-7DE9-D92C-434A6C4A0121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189038" y="1250950"/>
            <a:ext cx="4510087" cy="338296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145421444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89038" y="1250950"/>
            <a:ext cx="4510087" cy="338296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04" name="Google Shape;104;p2:notes"/>
          <p:cNvSpPr txBox="1">
            <a:spLocks noGrp="1"/>
          </p:cNvSpPr>
          <p:nvPr>
            <p:ph type="body" idx="1"/>
          </p:nvPr>
        </p:nvSpPr>
        <p:spPr>
          <a:xfrm>
            <a:off x="688817" y="4821506"/>
            <a:ext cx="5510530" cy="39448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025" tIns="46500" rIns="93025" bIns="46500" anchor="t" anchorCtr="0">
            <a:noAutofit/>
          </a:bodyPr>
          <a:lstStyle/>
          <a:p>
            <a:pPr marL="0" indent="0"/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89038" y="1250950"/>
            <a:ext cx="4510087" cy="338296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24" name="Google Shape;124;p5:notes"/>
          <p:cNvSpPr txBox="1">
            <a:spLocks noGrp="1"/>
          </p:cNvSpPr>
          <p:nvPr>
            <p:ph type="body" idx="1"/>
          </p:nvPr>
        </p:nvSpPr>
        <p:spPr>
          <a:xfrm>
            <a:off x="688817" y="4821506"/>
            <a:ext cx="5510530" cy="39448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025" tIns="46500" rIns="93025" bIns="46500" anchor="t" anchorCtr="0">
            <a:noAutofit/>
          </a:bodyPr>
          <a:lstStyle/>
          <a:p>
            <a:pPr marL="0" indent="0" algn="just">
              <a:spcBef>
                <a:spcPts val="427"/>
              </a:spcBef>
            </a:pPr>
            <a:endParaRPr/>
          </a:p>
        </p:txBody>
      </p:sp>
      <p:sp>
        <p:nvSpPr>
          <p:cNvPr id="125" name="Google Shape;125;p5:notes"/>
          <p:cNvSpPr txBox="1">
            <a:spLocks noGrp="1"/>
          </p:cNvSpPr>
          <p:nvPr>
            <p:ph type="sldNum" idx="12"/>
          </p:nvPr>
        </p:nvSpPr>
        <p:spPr>
          <a:xfrm>
            <a:off x="3901699" y="9516040"/>
            <a:ext cx="2984870" cy="5026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025" tIns="46500" rIns="93025" bIns="46500" anchor="b" anchorCtr="0">
            <a:noAutofit/>
          </a:bodyPr>
          <a:lstStyle/>
          <a:p>
            <a:pPr algn="r">
              <a:buSzPts val="1200"/>
            </a:pPr>
            <a:fld id="{00000000-1234-1234-1234-123412341234}" type="slidenum">
              <a:rPr lang="tr-TR" sz="1200">
                <a:latin typeface="Calibri"/>
                <a:ea typeface="Calibri"/>
                <a:cs typeface="Calibri"/>
                <a:sym typeface="Calibri"/>
              </a:rPr>
              <a:pPr algn="r">
                <a:buSzPts val="1200"/>
              </a:pPr>
              <a:t>3</a:t>
            </a:fld>
            <a:endParaRPr sz="1200"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89038" y="1250950"/>
            <a:ext cx="4510087" cy="338296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37" name="Google Shape;137;p6:notes"/>
          <p:cNvSpPr txBox="1">
            <a:spLocks noGrp="1"/>
          </p:cNvSpPr>
          <p:nvPr>
            <p:ph type="body" idx="1"/>
          </p:nvPr>
        </p:nvSpPr>
        <p:spPr>
          <a:xfrm>
            <a:off x="688817" y="4821506"/>
            <a:ext cx="5510530" cy="39448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025" tIns="46500" rIns="93025" bIns="46500" anchor="t" anchorCtr="0">
            <a:noAutofit/>
          </a:bodyPr>
          <a:lstStyle/>
          <a:p>
            <a:pPr marL="0" indent="0" algn="just"/>
            <a:endParaRPr/>
          </a:p>
        </p:txBody>
      </p:sp>
      <p:sp>
        <p:nvSpPr>
          <p:cNvPr id="138" name="Google Shape;138;p6:notes"/>
          <p:cNvSpPr txBox="1">
            <a:spLocks noGrp="1"/>
          </p:cNvSpPr>
          <p:nvPr>
            <p:ph type="sldNum" idx="12"/>
          </p:nvPr>
        </p:nvSpPr>
        <p:spPr>
          <a:xfrm>
            <a:off x="3901699" y="9516040"/>
            <a:ext cx="2984870" cy="5026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025" tIns="46500" rIns="93025" bIns="46500" anchor="b" anchorCtr="0">
            <a:noAutofit/>
          </a:bodyPr>
          <a:lstStyle/>
          <a:p>
            <a:pPr algn="r">
              <a:buSzPts val="1200"/>
            </a:pPr>
            <a:fld id="{00000000-1234-1234-1234-123412341234}" type="slidenum">
              <a:rPr lang="tr-TR" sz="1200">
                <a:latin typeface="Calibri"/>
                <a:ea typeface="Calibri"/>
                <a:cs typeface="Calibri"/>
                <a:sym typeface="Calibri"/>
              </a:rPr>
              <a:pPr algn="r">
                <a:buSzPts val="1200"/>
              </a:pPr>
              <a:t>4</a:t>
            </a:fld>
            <a:endParaRPr sz="1200"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8">
          <a:extLst>
            <a:ext uri="{FF2B5EF4-FFF2-40B4-BE49-F238E27FC236}">
              <a16:creationId xmlns:a16="http://schemas.microsoft.com/office/drawing/2014/main" id="{81F83E58-CB6B-C959-24D5-8EB74BAF38A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p7:notes">
            <a:extLst>
              <a:ext uri="{FF2B5EF4-FFF2-40B4-BE49-F238E27FC236}">
                <a16:creationId xmlns:a16="http://schemas.microsoft.com/office/drawing/2014/main" id="{3EA8A375-981F-0365-D41E-D37CCF7B73B3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189038" y="1250950"/>
            <a:ext cx="4510087" cy="338296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70" name="Google Shape;170;p7:notes">
            <a:extLst>
              <a:ext uri="{FF2B5EF4-FFF2-40B4-BE49-F238E27FC236}">
                <a16:creationId xmlns:a16="http://schemas.microsoft.com/office/drawing/2014/main" id="{4C22395A-500E-7E5F-AD5A-54B6ED17A4DD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8817" y="4821506"/>
            <a:ext cx="5510530" cy="39448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025" tIns="46500" rIns="93025" bIns="46500" anchor="t" anchorCtr="0">
            <a:noAutofit/>
          </a:bodyPr>
          <a:lstStyle/>
          <a:p>
            <a:pPr marL="0" indent="0" algn="just">
              <a:buClr>
                <a:schemeClr val="dk1"/>
              </a:buClr>
              <a:buSzPts val="1200"/>
            </a:pPr>
            <a:r>
              <a:rPr lang="tr-TR"/>
              <a:t>Kıdem tazminatı ve ilave tediye alacağı davalarının önüne geçilmesi hedeflenmektedir.</a:t>
            </a:r>
            <a:endParaRPr/>
          </a:p>
          <a:p>
            <a:pPr marL="0" indent="0" algn="just">
              <a:spcBef>
                <a:spcPts val="427"/>
              </a:spcBef>
              <a:buClr>
                <a:schemeClr val="dk1"/>
              </a:buClr>
              <a:buSzPts val="1200"/>
            </a:pPr>
            <a:r>
              <a:rPr lang="tr-TR"/>
              <a:t>*Diğer programlarla birleşmemesi amacıyla bu husus belirtilmiştir. (TYP, İÖ, KÇÖ, İEP)</a:t>
            </a:r>
            <a:endParaRPr/>
          </a:p>
        </p:txBody>
      </p:sp>
      <p:sp>
        <p:nvSpPr>
          <p:cNvPr id="171" name="Google Shape;171;p7:notes">
            <a:extLst>
              <a:ext uri="{FF2B5EF4-FFF2-40B4-BE49-F238E27FC236}">
                <a16:creationId xmlns:a16="http://schemas.microsoft.com/office/drawing/2014/main" id="{50B650A1-E2CA-EFAD-088E-F47EB4AE9A30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3901699" y="9516040"/>
            <a:ext cx="2984870" cy="5026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025" tIns="46500" rIns="93025" bIns="46500" anchor="b" anchorCtr="0">
            <a:noAutofit/>
          </a:bodyPr>
          <a:lstStyle/>
          <a:p>
            <a:pPr algn="r">
              <a:buSzPts val="1200"/>
            </a:pPr>
            <a:fld id="{00000000-1234-1234-1234-123412341234}" type="slidenum">
              <a:rPr lang="tr-TR" sz="1200">
                <a:latin typeface="Calibri"/>
                <a:ea typeface="Calibri"/>
                <a:cs typeface="Calibri"/>
                <a:sym typeface="Calibri"/>
              </a:rPr>
              <a:pPr algn="r">
                <a:buSzPts val="1200"/>
              </a:pPr>
              <a:t>5</a:t>
            </a:fld>
            <a:endParaRPr sz="1200"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084404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8">
          <a:extLst>
            <a:ext uri="{FF2B5EF4-FFF2-40B4-BE49-F238E27FC236}">
              <a16:creationId xmlns:a16="http://schemas.microsoft.com/office/drawing/2014/main" id="{EEC2A4D4-D3BB-F7EA-6EE8-57F1B20985E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p7:notes">
            <a:extLst>
              <a:ext uri="{FF2B5EF4-FFF2-40B4-BE49-F238E27FC236}">
                <a16:creationId xmlns:a16="http://schemas.microsoft.com/office/drawing/2014/main" id="{6F739865-AE57-4C95-873D-18DEFD93B409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189038" y="1250950"/>
            <a:ext cx="4510087" cy="338296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70" name="Google Shape;170;p7:notes">
            <a:extLst>
              <a:ext uri="{FF2B5EF4-FFF2-40B4-BE49-F238E27FC236}">
                <a16:creationId xmlns:a16="http://schemas.microsoft.com/office/drawing/2014/main" id="{4EBC8050-CDC7-10B1-C508-0CD16117884A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8817" y="4821506"/>
            <a:ext cx="5510530" cy="39448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025" tIns="46500" rIns="93025" bIns="46500" anchor="t" anchorCtr="0">
            <a:noAutofit/>
          </a:bodyPr>
          <a:lstStyle/>
          <a:p>
            <a:pPr marL="0" indent="0" algn="just">
              <a:buClr>
                <a:schemeClr val="dk1"/>
              </a:buClr>
              <a:buSzPts val="1200"/>
            </a:pPr>
            <a:r>
              <a:rPr lang="tr-TR"/>
              <a:t>Kıdem tazminatı ve ilave tediye alacağı davalarının önüne geçilmesi hedeflenmektedir.</a:t>
            </a:r>
            <a:endParaRPr/>
          </a:p>
          <a:p>
            <a:pPr marL="0" indent="0" algn="just">
              <a:spcBef>
                <a:spcPts val="427"/>
              </a:spcBef>
              <a:buClr>
                <a:schemeClr val="dk1"/>
              </a:buClr>
              <a:buSzPts val="1200"/>
            </a:pPr>
            <a:r>
              <a:rPr lang="tr-TR"/>
              <a:t>*Diğer programlarla birleşmemesi amacıyla bu husus belirtilmiştir. (TYP, İÖ, KÇÖ, İEP)</a:t>
            </a:r>
            <a:endParaRPr/>
          </a:p>
        </p:txBody>
      </p:sp>
      <p:sp>
        <p:nvSpPr>
          <p:cNvPr id="171" name="Google Shape;171;p7:notes">
            <a:extLst>
              <a:ext uri="{FF2B5EF4-FFF2-40B4-BE49-F238E27FC236}">
                <a16:creationId xmlns:a16="http://schemas.microsoft.com/office/drawing/2014/main" id="{ABB61301-45B2-C3A8-F112-42B0194D3550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3901699" y="9516040"/>
            <a:ext cx="2984870" cy="5026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025" tIns="46500" rIns="93025" bIns="46500" anchor="b" anchorCtr="0">
            <a:noAutofit/>
          </a:bodyPr>
          <a:lstStyle/>
          <a:p>
            <a:pPr algn="r">
              <a:buSzPts val="1200"/>
            </a:pPr>
            <a:fld id="{00000000-1234-1234-1234-123412341234}" type="slidenum">
              <a:rPr lang="tr-TR" sz="1200">
                <a:latin typeface="Calibri"/>
                <a:ea typeface="Calibri"/>
                <a:cs typeface="Calibri"/>
                <a:sym typeface="Calibri"/>
              </a:rPr>
              <a:pPr algn="r">
                <a:buSzPts val="1200"/>
              </a:pPr>
              <a:t>6</a:t>
            </a:fld>
            <a:endParaRPr sz="1200"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87809174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p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89038" y="1250950"/>
            <a:ext cx="4510087" cy="338296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18" name="Google Shape;218;p29:notes"/>
          <p:cNvSpPr txBox="1">
            <a:spLocks noGrp="1"/>
          </p:cNvSpPr>
          <p:nvPr>
            <p:ph type="body" idx="1"/>
          </p:nvPr>
        </p:nvSpPr>
        <p:spPr>
          <a:xfrm>
            <a:off x="688817" y="4821506"/>
            <a:ext cx="5510530" cy="39448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025" tIns="46500" rIns="93025" bIns="46500" anchor="t" anchorCtr="0">
            <a:noAutofit/>
          </a:bodyPr>
          <a:lstStyle/>
          <a:p>
            <a:pPr marL="0" indent="0" algn="just">
              <a:buClr>
                <a:schemeClr val="dk1"/>
              </a:buClr>
              <a:buSzPts val="1200"/>
            </a:pPr>
            <a:r>
              <a:rPr lang="tr-TR"/>
              <a:t>Kıdem tazminatı ve ilave tediye alacağı davalarının önüne geçilmesi hedeflenmektedir.</a:t>
            </a:r>
            <a:endParaRPr/>
          </a:p>
          <a:p>
            <a:pPr marL="0" indent="0" algn="just">
              <a:spcBef>
                <a:spcPts val="427"/>
              </a:spcBef>
              <a:buClr>
                <a:schemeClr val="dk1"/>
              </a:buClr>
              <a:buSzPts val="1200"/>
            </a:pPr>
            <a:r>
              <a:rPr lang="tr-TR"/>
              <a:t>*Diğer programlarla birleşmemesi amacıyla bu husus belirtilmiştir. (TYP, İÖ, KÇÖ, İEP)</a:t>
            </a:r>
            <a:endParaRPr/>
          </a:p>
        </p:txBody>
      </p:sp>
      <p:sp>
        <p:nvSpPr>
          <p:cNvPr id="219" name="Google Shape;219;p29:notes"/>
          <p:cNvSpPr txBox="1">
            <a:spLocks noGrp="1"/>
          </p:cNvSpPr>
          <p:nvPr>
            <p:ph type="sldNum" idx="12"/>
          </p:nvPr>
        </p:nvSpPr>
        <p:spPr>
          <a:xfrm>
            <a:off x="3901699" y="9516040"/>
            <a:ext cx="2984870" cy="5026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025" tIns="46500" rIns="93025" bIns="46500" anchor="b" anchorCtr="0">
            <a:noAutofit/>
          </a:bodyPr>
          <a:lstStyle/>
          <a:p>
            <a:pPr algn="r">
              <a:buSzPts val="1200"/>
            </a:pPr>
            <a:fld id="{00000000-1234-1234-1234-123412341234}" type="slidenum">
              <a:rPr lang="tr-TR" sz="1200">
                <a:latin typeface="Calibri"/>
                <a:ea typeface="Calibri"/>
                <a:cs typeface="Calibri"/>
                <a:sym typeface="Calibri"/>
              </a:rPr>
              <a:pPr algn="r">
                <a:buSzPts val="1200"/>
              </a:pPr>
              <a:t>7</a:t>
            </a:fld>
            <a:endParaRPr sz="1200"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p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89038" y="1250950"/>
            <a:ext cx="4510087" cy="338296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27" name="Google Shape;227;p30:notes"/>
          <p:cNvSpPr txBox="1">
            <a:spLocks noGrp="1"/>
          </p:cNvSpPr>
          <p:nvPr>
            <p:ph type="body" idx="1"/>
          </p:nvPr>
        </p:nvSpPr>
        <p:spPr>
          <a:xfrm>
            <a:off x="688817" y="4821506"/>
            <a:ext cx="5510530" cy="39448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025" tIns="46500" rIns="93025" bIns="46500" anchor="t" anchorCtr="0">
            <a:noAutofit/>
          </a:bodyPr>
          <a:lstStyle/>
          <a:p>
            <a:pPr marL="0" indent="0" algn="just">
              <a:buClr>
                <a:srgbClr val="FFFFFF"/>
              </a:buClr>
              <a:buSzPts val="1200"/>
            </a:pPr>
            <a:r>
              <a:rPr lang="tr-TR" b="1">
                <a:solidFill>
                  <a:srgbClr val="FFFFFF"/>
                </a:solidFill>
                <a:latin typeface="Garamond"/>
                <a:ea typeface="Garamond"/>
                <a:cs typeface="Garamond"/>
                <a:sym typeface="Garamond"/>
              </a:rPr>
              <a:t>Devam Zorunluluğu, İzin ve Ödemeye İlişkin Hususlar </a:t>
            </a:r>
            <a:endParaRPr>
              <a:latin typeface="Garamond"/>
              <a:ea typeface="Garamond"/>
              <a:cs typeface="Garamond"/>
              <a:sym typeface="Garamond"/>
            </a:endParaRPr>
          </a:p>
          <a:p>
            <a:pPr marL="0" indent="0" algn="just">
              <a:spcBef>
                <a:spcPts val="427"/>
              </a:spcBef>
              <a:buClr>
                <a:schemeClr val="dk1"/>
              </a:buClr>
              <a:buSzPts val="1200"/>
            </a:pPr>
            <a:r>
              <a:rPr lang="tr-TR">
                <a:latin typeface="Garamond"/>
                <a:ea typeface="Garamond"/>
                <a:cs typeface="Garamond"/>
                <a:sym typeface="Garamond"/>
              </a:rPr>
              <a:t>Katılımcılara programların en fazla 6 ay uygulanması durumunda 7 gün; daha uzun süreli uygulanması durumunda ise 10 güne kadar ücretsiz izin verilebilir.</a:t>
            </a:r>
            <a:endParaRPr/>
          </a:p>
          <a:p>
            <a:pPr marL="0" indent="0" algn="just">
              <a:spcBef>
                <a:spcPts val="427"/>
              </a:spcBef>
              <a:buClr>
                <a:schemeClr val="dk1"/>
              </a:buClr>
              <a:buSzPts val="1200"/>
            </a:pPr>
            <a:r>
              <a:rPr lang="tr-TR">
                <a:latin typeface="Garamond"/>
                <a:ea typeface="Garamond"/>
                <a:cs typeface="Garamond"/>
                <a:sym typeface="Garamond"/>
              </a:rPr>
              <a:t>Sağlık sorunları, evlenme, doğum ve birinci derece yakınlarının vefatı ve benzeri durumlar da ücretsiz izin süresi kapsamında değerlendirilir.</a:t>
            </a:r>
            <a:endParaRPr/>
          </a:p>
          <a:p>
            <a:pPr marL="0" indent="0" algn="just">
              <a:spcBef>
                <a:spcPts val="427"/>
              </a:spcBef>
              <a:buClr>
                <a:schemeClr val="dk1"/>
              </a:buClr>
              <a:buSzPts val="1200"/>
            </a:pPr>
            <a:r>
              <a:rPr lang="tr-TR">
                <a:latin typeface="Garamond"/>
                <a:ea typeface="Garamond"/>
                <a:cs typeface="Garamond"/>
                <a:sym typeface="Garamond"/>
              </a:rPr>
              <a:t>Katılımcılara programa devam ettiği günler için asgari ücret tespit komisyonu tarafından belirlenen günlük net asgari ücret miktarı kadar zaruri gider ödemesi yapılır. </a:t>
            </a:r>
            <a:endParaRPr/>
          </a:p>
          <a:p>
            <a:pPr marL="0" indent="0" algn="just">
              <a:spcBef>
                <a:spcPts val="427"/>
              </a:spcBef>
              <a:buClr>
                <a:schemeClr val="dk1"/>
              </a:buClr>
              <a:buSzPts val="1200"/>
            </a:pPr>
            <a:r>
              <a:rPr lang="tr-TR">
                <a:latin typeface="Garamond"/>
                <a:ea typeface="Garamond"/>
                <a:cs typeface="Garamond"/>
                <a:sym typeface="Garamond"/>
              </a:rPr>
              <a:t>Programlara devam edilen süre içerisinde 5510 sayılı Kanunun 5 inci maddesinin birinci fıkrasının (e) bendi kapsamında her bir katılımcı için tahakkuk edecek sigorta primleri Kurum tarafından ödenir. (%5,5) (bildirimi yüklenicilerin yapması hususu SGK ile değerlendirilebilir)</a:t>
            </a:r>
            <a:endParaRPr/>
          </a:p>
          <a:p>
            <a:pPr marL="0" indent="0" algn="just">
              <a:spcBef>
                <a:spcPts val="427"/>
              </a:spcBef>
              <a:buClr>
                <a:schemeClr val="dk1"/>
              </a:buClr>
              <a:buSzPts val="1200"/>
            </a:pPr>
            <a:r>
              <a:rPr lang="tr-TR">
                <a:latin typeface="Garamond"/>
                <a:ea typeface="Garamond"/>
                <a:cs typeface="Garamond"/>
                <a:sym typeface="Garamond"/>
              </a:rPr>
              <a:t>* Program içerisinde başka bir işte çalışanların sigortalılık kapsamına göre bu kişiler için GSS prim borcu oluşacaktır. Bu prim borcunu kişilerin kendisinin ödemesi gerekmektedir.</a:t>
            </a:r>
            <a:endParaRPr>
              <a:latin typeface="Garamond"/>
              <a:ea typeface="Garamond"/>
              <a:cs typeface="Garamond"/>
              <a:sym typeface="Garamond"/>
            </a:endParaRPr>
          </a:p>
          <a:p>
            <a:pPr marL="0" indent="0" algn="just">
              <a:spcBef>
                <a:spcPts val="427"/>
              </a:spcBef>
            </a:pPr>
            <a:endParaRPr/>
          </a:p>
        </p:txBody>
      </p:sp>
      <p:sp>
        <p:nvSpPr>
          <p:cNvPr id="228" name="Google Shape;228;p30:notes"/>
          <p:cNvSpPr txBox="1">
            <a:spLocks noGrp="1"/>
          </p:cNvSpPr>
          <p:nvPr>
            <p:ph type="sldNum" idx="12"/>
          </p:nvPr>
        </p:nvSpPr>
        <p:spPr>
          <a:xfrm>
            <a:off x="3901699" y="9516040"/>
            <a:ext cx="2984870" cy="5026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025" tIns="46500" rIns="93025" bIns="46500" anchor="b" anchorCtr="0">
            <a:noAutofit/>
          </a:bodyPr>
          <a:lstStyle/>
          <a:p>
            <a:pPr algn="r">
              <a:buSzPts val="1200"/>
            </a:pPr>
            <a:fld id="{00000000-1234-1234-1234-123412341234}" type="slidenum">
              <a:rPr lang="tr-TR" sz="1200">
                <a:latin typeface="Calibri"/>
                <a:ea typeface="Calibri"/>
                <a:cs typeface="Calibri"/>
                <a:sym typeface="Calibri"/>
              </a:rPr>
              <a:pPr algn="r">
                <a:buSzPts val="1200"/>
              </a:pPr>
              <a:t>8</a:t>
            </a:fld>
            <a:endParaRPr sz="1200"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p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89038" y="1250950"/>
            <a:ext cx="4510087" cy="338296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01" name="Google Shape;201;p28:notes"/>
          <p:cNvSpPr txBox="1">
            <a:spLocks noGrp="1"/>
          </p:cNvSpPr>
          <p:nvPr>
            <p:ph type="body" idx="1"/>
          </p:nvPr>
        </p:nvSpPr>
        <p:spPr>
          <a:xfrm>
            <a:off x="688817" y="4821506"/>
            <a:ext cx="5510530" cy="39448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025" tIns="46500" rIns="93025" bIns="46500" anchor="t" anchorCtr="0">
            <a:noAutofit/>
          </a:bodyPr>
          <a:lstStyle/>
          <a:p>
            <a:pPr marL="0" indent="0" algn="just">
              <a:buClr>
                <a:schemeClr val="dk1"/>
              </a:buClr>
              <a:buSzPts val="1200"/>
            </a:pPr>
            <a:r>
              <a:rPr lang="tr-TR"/>
              <a:t>Kıdem tazminatı ve ilave tediye alacağı davalarının önüne geçilmesi hedeflenmektedir.</a:t>
            </a:r>
            <a:endParaRPr/>
          </a:p>
          <a:p>
            <a:pPr marL="0" indent="0" algn="just">
              <a:spcBef>
                <a:spcPts val="427"/>
              </a:spcBef>
              <a:buClr>
                <a:schemeClr val="dk1"/>
              </a:buClr>
              <a:buSzPts val="1200"/>
            </a:pPr>
            <a:r>
              <a:rPr lang="tr-TR"/>
              <a:t>*Diğer programlarla birleşmemesi amacıyla bu husus belirtilmiştir. (TYP, İÖ, KÇÖ, İEP)</a:t>
            </a:r>
            <a:endParaRPr/>
          </a:p>
        </p:txBody>
      </p:sp>
      <p:sp>
        <p:nvSpPr>
          <p:cNvPr id="202" name="Google Shape;202;p28:notes"/>
          <p:cNvSpPr txBox="1">
            <a:spLocks noGrp="1"/>
          </p:cNvSpPr>
          <p:nvPr>
            <p:ph type="sldNum" idx="12"/>
          </p:nvPr>
        </p:nvSpPr>
        <p:spPr>
          <a:xfrm>
            <a:off x="3901699" y="9516040"/>
            <a:ext cx="2984870" cy="5026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025" tIns="46500" rIns="93025" bIns="46500" anchor="b" anchorCtr="0">
            <a:noAutofit/>
          </a:bodyPr>
          <a:lstStyle/>
          <a:p>
            <a:pPr algn="r">
              <a:buSzPts val="1200"/>
            </a:pPr>
            <a:fld id="{00000000-1234-1234-1234-123412341234}" type="slidenum">
              <a:rPr lang="tr-TR" sz="1200">
                <a:latin typeface="Calibri"/>
                <a:ea typeface="Calibri"/>
                <a:cs typeface="Calibri"/>
                <a:sym typeface="Calibri"/>
              </a:rPr>
              <a:pPr algn="r">
                <a:buSzPts val="1200"/>
              </a:pPr>
              <a:t>9</a:t>
            </a:fld>
            <a:endParaRPr sz="1200"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66442" y="1447801"/>
            <a:ext cx="662096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6442" y="4777380"/>
            <a:ext cx="662096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/>
              <a:t>Asıl alt başlık stilini düzenlemek için tıklayın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199699777"/>
      </p:ext>
    </p:extLst>
  </p:cSld>
  <p:clrMapOvr>
    <a:masterClrMapping/>
  </p:clrMapOvr>
  <p:hf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Yazılı Panoramik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3" y="4800587"/>
            <a:ext cx="66209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66442" y="685800"/>
            <a:ext cx="662096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tr-TR"/>
              <a:t>Resim eklemek için simgeye tıklayın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3" y="5367325"/>
            <a:ext cx="662096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647679864"/>
      </p:ext>
    </p:extLst>
  </p:cSld>
  <p:clrMapOvr>
    <a:masterClrMapping/>
  </p:clrMapOvr>
  <p:hf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aşlık ve Resim Yazıs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2" y="1447800"/>
            <a:ext cx="6620968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2" y="3657600"/>
            <a:ext cx="6620968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564038491"/>
      </p:ext>
    </p:extLst>
  </p:cSld>
  <p:clrMapOvr>
    <a:masterClrMapping/>
  </p:clrMapOvr>
  <p:hf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Resim Yazılı Alınt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81409" y="1447800"/>
            <a:ext cx="6001049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448177" y="3771174"/>
            <a:ext cx="546115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tr-TR"/>
              <a:t>Asıl metin stillerini düzenlemek için tıklayın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2" y="4350657"/>
            <a:ext cx="6620968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endParaRPr lang="tr-TR"/>
          </a:p>
        </p:txBody>
      </p:sp>
      <p:sp>
        <p:nvSpPr>
          <p:cNvPr id="12" name="TextBox 11"/>
          <p:cNvSpPr txBox="1"/>
          <p:nvPr/>
        </p:nvSpPr>
        <p:spPr>
          <a:xfrm>
            <a:off x="673897" y="971253"/>
            <a:ext cx="601591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sz="12200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6999690" y="2613787"/>
            <a:ext cx="601591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sz="12200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844673764"/>
      </p:ext>
    </p:extLst>
  </p:cSld>
  <p:clrMapOvr>
    <a:masterClrMapping/>
  </p:clrMapOvr>
  <p:hf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İsim Kart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1" y="3124201"/>
            <a:ext cx="6620969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2" y="4777381"/>
            <a:ext cx="6620968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371022614"/>
      </p:ext>
    </p:extLst>
  </p:cSld>
  <p:clrMapOvr>
    <a:masterClrMapping/>
  </p:clrMapOvr>
  <p:hf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ütu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4834" y="1981200"/>
            <a:ext cx="22107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489475" y="2667000"/>
            <a:ext cx="219608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13504" y="1981200"/>
            <a:ext cx="220275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2905586" y="2667000"/>
            <a:ext cx="2210671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344917" y="1981200"/>
            <a:ext cx="219965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5344917" y="2667000"/>
            <a:ext cx="2199658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2795334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5223030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607024009"/>
      </p:ext>
    </p:extLst>
  </p:cSld>
  <p:clrMapOvr>
    <a:masterClrMapping/>
  </p:clrMapOvr>
  <p:hf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Resim Sütu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9475" y="4250949"/>
            <a:ext cx="220561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489475" y="2209800"/>
            <a:ext cx="2205612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tr-TR"/>
              <a:t>Resim eklemek için simgeye tıklayın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489475" y="4827212"/>
            <a:ext cx="2205612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17792" y="4250949"/>
            <a:ext cx="21984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2917791" y="2209800"/>
            <a:ext cx="2198466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tr-TR"/>
              <a:t>Resim eklemek için simgeye tıklayın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2916776" y="4827211"/>
            <a:ext cx="2201378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344917" y="4250949"/>
            <a:ext cx="219965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5344916" y="2209800"/>
            <a:ext cx="2199658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tr-TR"/>
              <a:t>Resim eklemek için simgeye tıklayın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5344824" y="4827209"/>
            <a:ext cx="2202571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2795334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5223030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119427336"/>
      </p:ext>
    </p:extLst>
  </p:cSld>
  <p:clrMapOvr>
    <a:masterClrMapping/>
  </p:clrMapOvr>
  <p:hf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 ve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837800825"/>
      </p:ext>
    </p:extLst>
  </p:cSld>
  <p:clrMapOvr>
    <a:masterClrMapping/>
  </p:clrMapOvr>
  <p:hf hdr="0" ftr="0" dt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229782" y="430214"/>
            <a:ext cx="1314793" cy="5826125"/>
          </a:xfrm>
        </p:spPr>
        <p:txBody>
          <a:bodyPr vert="eaVert" anchor="b" anchorCtr="0"/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89475" y="773205"/>
            <a:ext cx="5568812" cy="5483134"/>
          </a:xfrm>
        </p:spPr>
        <p:txBody>
          <a:bodyPr vert="eaVert"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909900666"/>
      </p:ext>
    </p:extLst>
  </p:cSld>
  <p:clrMapOvr>
    <a:masterClrMapping/>
  </p:clrMapOvr>
  <p:hf hdr="0" ftr="0" dt="0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Başlık ve İçerik">
  <p:cSld name="1_Başlık ve İçerik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13"/>
          <p:cNvSpPr txBox="1">
            <a:spLocks noGrp="1"/>
          </p:cNvSpPr>
          <p:nvPr>
            <p:ph type="title"/>
          </p:nvPr>
        </p:nvSpPr>
        <p:spPr>
          <a:xfrm>
            <a:off x="3640508" y="31362"/>
            <a:ext cx="4874841" cy="7975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Garamond"/>
              <a:buNone/>
              <a:defRPr sz="2400" b="1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13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13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13"/>
          <p:cNvSpPr txBox="1">
            <a:spLocks noGrp="1"/>
          </p:cNvSpPr>
          <p:nvPr>
            <p:ph type="body" idx="1"/>
          </p:nvPr>
        </p:nvSpPr>
        <p:spPr>
          <a:xfrm>
            <a:off x="230735" y="1068224"/>
            <a:ext cx="8716711" cy="51087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2060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2060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2060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2060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2060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0508804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65762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 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3" y="2861734"/>
            <a:ext cx="662096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2" y="4777381"/>
            <a:ext cx="662096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36652293"/>
      </p:ext>
    </p:extLst>
  </p:cSld>
  <p:clrMapOvr>
    <a:masterClrMapping/>
  </p:clrMapOvr>
  <p:hf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7700" y="2060576"/>
            <a:ext cx="3298113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41975" y="2056093"/>
            <a:ext cx="3298115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102140487"/>
      </p:ext>
    </p:extLst>
  </p:cSld>
  <p:clrMapOvr>
    <a:masterClrMapping/>
  </p:clrMapOvr>
  <p:hf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7700" y="1905000"/>
            <a:ext cx="329811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7700" y="2514600"/>
            <a:ext cx="3298113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41976" y="1905000"/>
            <a:ext cx="3298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241976" y="2514600"/>
            <a:ext cx="3298113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76686599"/>
      </p:ext>
    </p:extLst>
  </p:cSld>
  <p:clrMapOvr>
    <a:masterClrMapping/>
  </p:clrMapOvr>
  <p:hf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39393866"/>
      </p:ext>
    </p:extLst>
  </p:cSld>
  <p:clrMapOvr>
    <a:masterClrMapping/>
  </p:clrMapOvr>
  <p:hf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218120920"/>
      </p:ext>
    </p:extLst>
  </p:cSld>
  <p:clrMapOvr>
    <a:masterClrMapping/>
  </p:clrMapOvr>
  <p:hf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1" y="1447800"/>
            <a:ext cx="2551462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89397" y="1447800"/>
            <a:ext cx="3898013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1" y="3129281"/>
            <a:ext cx="2551462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20838890"/>
      </p:ext>
    </p:extLst>
  </p:cSld>
  <p:clrMapOvr>
    <a:masterClrMapping/>
  </p:clrMapOvr>
  <p:hf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5656" y="1854192"/>
            <a:ext cx="3820674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213517" y="1143000"/>
            <a:ext cx="2400925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tr-TR"/>
              <a:t>Resim eklemek için simgeye tıklayın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1" y="3657600"/>
            <a:ext cx="3814728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034015605"/>
      </p:ext>
    </p:extLst>
  </p:cSld>
  <p:clrMapOvr>
    <a:masterClrMapping/>
  </p:clrMapOvr>
  <p:hf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Oval 21"/>
          <p:cNvSpPr/>
          <p:nvPr/>
        </p:nvSpPr>
        <p:spPr>
          <a:xfrm>
            <a:off x="629943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tr-TR"/>
          </a:p>
        </p:txBody>
      </p:sp>
      <p:sp>
        <p:nvSpPr>
          <p:cNvPr id="23" name="Oval 22"/>
          <p:cNvSpPr/>
          <p:nvPr/>
        </p:nvSpPr>
        <p:spPr>
          <a:xfrm>
            <a:off x="5689832" y="-457200"/>
            <a:ext cx="1600200" cy="16002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14000"/>
                </a:schemeClr>
              </a:gs>
              <a:gs pos="73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7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tr-TR"/>
          </a:p>
        </p:txBody>
      </p:sp>
      <p:sp>
        <p:nvSpPr>
          <p:cNvPr id="24" name="Oval 23"/>
          <p:cNvSpPr/>
          <p:nvPr/>
        </p:nvSpPr>
        <p:spPr>
          <a:xfrm>
            <a:off x="6299432" y="6096000"/>
            <a:ext cx="990600" cy="9906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9000"/>
                </a:schemeClr>
              </a:gs>
              <a:gs pos="66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5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tr-TR"/>
          </a:p>
        </p:txBody>
      </p:sp>
      <p:sp>
        <p:nvSpPr>
          <p:cNvPr id="20" name="Oval 19"/>
          <p:cNvSpPr/>
          <p:nvPr/>
        </p:nvSpPr>
        <p:spPr>
          <a:xfrm>
            <a:off x="-153988" y="2667000"/>
            <a:ext cx="4191000" cy="41910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11000"/>
                </a:schemeClr>
              </a:gs>
              <a:gs pos="75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1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tr-TR"/>
          </a:p>
        </p:txBody>
      </p:sp>
      <p:sp>
        <p:nvSpPr>
          <p:cNvPr id="21" name="Oval 20"/>
          <p:cNvSpPr/>
          <p:nvPr/>
        </p:nvSpPr>
        <p:spPr>
          <a:xfrm>
            <a:off x="-839788" y="2895600"/>
            <a:ext cx="2362200" cy="23622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8000"/>
                </a:schemeClr>
              </a:gs>
              <a:gs pos="72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8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tr-TR"/>
          </a:p>
        </p:txBody>
      </p:sp>
      <p:sp>
        <p:nvSpPr>
          <p:cNvPr id="19" name="Rectangle 18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tr-TR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84710" y="452718"/>
            <a:ext cx="7055380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7700" y="2052925"/>
            <a:ext cx="6711654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7494989" y="1828771"/>
            <a:ext cx="990599" cy="22865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6233335" y="3263371"/>
            <a:ext cx="3859795" cy="2286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7766431" y="295736"/>
            <a:ext cx="628813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1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63014648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00" r:id="rId1"/>
    <p:sldLayoutId id="2147483701" r:id="rId2"/>
    <p:sldLayoutId id="2147483702" r:id="rId3"/>
    <p:sldLayoutId id="2147483703" r:id="rId4"/>
    <p:sldLayoutId id="2147483704" r:id="rId5"/>
    <p:sldLayoutId id="2147483705" r:id="rId6"/>
    <p:sldLayoutId id="2147483706" r:id="rId7"/>
    <p:sldLayoutId id="2147483707" r:id="rId8"/>
    <p:sldLayoutId id="2147483708" r:id="rId9"/>
    <p:sldLayoutId id="2147483709" r:id="rId10"/>
    <p:sldLayoutId id="2147483710" r:id="rId11"/>
    <p:sldLayoutId id="2147483711" r:id="rId12"/>
    <p:sldLayoutId id="2147483712" r:id="rId13"/>
    <p:sldLayoutId id="2147483713" r:id="rId14"/>
    <p:sldLayoutId id="2147483714" r:id="rId15"/>
    <p:sldLayoutId id="2147483715" r:id="rId16"/>
    <p:sldLayoutId id="2147483716" r:id="rId17"/>
    <p:sldLayoutId id="2147483717" r:id="rId18"/>
  </p:sldLayoutIdLst>
  <p:hf hdr="0" ftr="0" dt="0"/>
  <p:txStyles>
    <p:titleStyle>
      <a:lvl1pPr algn="l" defTabSz="457207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6" indent="-342906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62" indent="-285755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20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27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34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14642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49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57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64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7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15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22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31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38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46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53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61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1.xml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12" Type="http://schemas.microsoft.com/office/2007/relationships/diagramDrawing" Target="../diagrams/drawing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6.png"/><Relationship Id="rId11" Type="http://schemas.openxmlformats.org/officeDocument/2006/relationships/diagramColors" Target="../diagrams/colors1.xml"/><Relationship Id="rId5" Type="http://schemas.openxmlformats.org/officeDocument/2006/relationships/image" Target="../media/image5.png"/><Relationship Id="rId10" Type="http://schemas.openxmlformats.org/officeDocument/2006/relationships/diagramQuickStyle" Target="../diagrams/quickStyle1.xml"/><Relationship Id="rId4" Type="http://schemas.openxmlformats.org/officeDocument/2006/relationships/image" Target="../media/image4.png"/><Relationship Id="rId9" Type="http://schemas.openxmlformats.org/officeDocument/2006/relationships/diagramLayout" Target="../diagrams/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.xml"/><Relationship Id="rId3" Type="http://schemas.openxmlformats.org/officeDocument/2006/relationships/image" Target="../media/image3.png"/><Relationship Id="rId7" Type="http://schemas.openxmlformats.org/officeDocument/2006/relationships/diagramData" Target="../diagrams/data2.xml"/><Relationship Id="rId12" Type="http://schemas.openxmlformats.org/officeDocument/2006/relationships/image" Target="../media/image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6.png"/><Relationship Id="rId11" Type="http://schemas.microsoft.com/office/2007/relationships/diagramDrawing" Target="../diagrams/drawing2.xml"/><Relationship Id="rId5" Type="http://schemas.openxmlformats.org/officeDocument/2006/relationships/image" Target="../media/image5.png"/><Relationship Id="rId10" Type="http://schemas.openxmlformats.org/officeDocument/2006/relationships/diagramColors" Target="../diagrams/colors2.xml"/><Relationship Id="rId4" Type="http://schemas.openxmlformats.org/officeDocument/2006/relationships/image" Target="../media/image4.png"/><Relationship Id="rId9" Type="http://schemas.openxmlformats.org/officeDocument/2006/relationships/diagramQuickStyle" Target="../diagrams/quickStyle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1.jpe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1.jpe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8" name="Picture 107">
            <a:extLst>
              <a:ext uri="{FF2B5EF4-FFF2-40B4-BE49-F238E27FC236}">
                <a16:creationId xmlns:a16="http://schemas.microsoft.com/office/drawing/2014/main" id="{41B68C77-138E-4BF7-A276-BD0C78A421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3027759" cy="4188315"/>
          </a:xfrm>
          <a:prstGeom prst="rect">
            <a:avLst/>
          </a:prstGeom>
        </p:spPr>
      </p:pic>
      <p:pic>
        <p:nvPicPr>
          <p:cNvPr id="110" name="Picture 109">
            <a:extLst>
              <a:ext uri="{FF2B5EF4-FFF2-40B4-BE49-F238E27FC236}">
                <a16:creationId xmlns:a16="http://schemas.microsoft.com/office/drawing/2014/main" id="{7C268552-D473-46ED-B1B8-422042C4DE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141809" cy="2365453"/>
          </a:xfrm>
          <a:prstGeom prst="rect">
            <a:avLst/>
          </a:prstGeom>
        </p:spPr>
      </p:pic>
      <p:sp>
        <p:nvSpPr>
          <p:cNvPr id="112" name="Oval 111">
            <a:extLst>
              <a:ext uri="{FF2B5EF4-FFF2-40B4-BE49-F238E27FC236}">
                <a16:creationId xmlns:a16="http://schemas.microsoft.com/office/drawing/2014/main" id="{4AC0CD9D-7610-4620-93B4-798CCD9AB5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56759" y="1676400"/>
            <a:ext cx="211455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tr-TR"/>
          </a:p>
        </p:txBody>
      </p:sp>
      <p:pic>
        <p:nvPicPr>
          <p:cNvPr id="114" name="Picture 113">
            <a:extLst>
              <a:ext uri="{FF2B5EF4-FFF2-40B4-BE49-F238E27FC236}">
                <a16:creationId xmlns:a16="http://schemas.microsoft.com/office/drawing/2014/main" id="{B9238B3E-24AA-439A-B527-6C5DF6D721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5999559" y="0"/>
            <a:ext cx="1202540" cy="1141407"/>
          </a:xfrm>
          <a:prstGeom prst="rect">
            <a:avLst/>
          </a:prstGeom>
        </p:spPr>
      </p:pic>
      <p:pic>
        <p:nvPicPr>
          <p:cNvPr id="116" name="Picture 115">
            <a:extLst>
              <a:ext uri="{FF2B5EF4-FFF2-40B4-BE49-F238E27FC236}">
                <a16:creationId xmlns:a16="http://schemas.microsoft.com/office/drawing/2014/main" id="{69F01145-BEA3-4CBF-AA21-10077B948C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6454408" y="6096000"/>
            <a:ext cx="745301" cy="762000"/>
          </a:xfrm>
          <a:prstGeom prst="rect">
            <a:avLst/>
          </a:prstGeom>
        </p:spPr>
      </p:pic>
      <p:sp>
        <p:nvSpPr>
          <p:cNvPr id="118" name="Rectangle 117">
            <a:extLst>
              <a:ext uri="{FF2B5EF4-FFF2-40B4-BE49-F238E27FC236}">
                <a16:creationId xmlns:a16="http://schemas.microsoft.com/office/drawing/2014/main" id="{DE4D62F9-188E-4530-84C2-24BDEE4BEB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828359" y="0"/>
            <a:ext cx="51435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tr-TR"/>
          </a:p>
        </p:txBody>
      </p:sp>
      <p:sp>
        <p:nvSpPr>
          <p:cNvPr id="120" name="Rectangle 119">
            <a:extLst>
              <a:ext uri="{FF2B5EF4-FFF2-40B4-BE49-F238E27FC236}">
                <a16:creationId xmlns:a16="http://schemas.microsoft.com/office/drawing/2014/main" id="{144A11D1-6963-485E-86DE-760B074343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2" name="Freeform 7">
            <a:extLst>
              <a:ext uri="{FF2B5EF4-FFF2-40B4-BE49-F238E27FC236}">
                <a16:creationId xmlns:a16="http://schemas.microsoft.com/office/drawing/2014/main" id="{93BDF132-E4EF-4CB3-9A12-1EB75E159A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961082" y="-1"/>
            <a:ext cx="419604" cy="3709642"/>
          </a:xfrm>
          <a:custGeom>
            <a:avLst/>
            <a:gdLst>
              <a:gd name="connsiteX0" fmla="*/ 0 w 559472"/>
              <a:gd name="connsiteY0" fmla="*/ 0 h 3709642"/>
              <a:gd name="connsiteX1" fmla="*/ 473952 w 559472"/>
              <a:gd name="connsiteY1" fmla="*/ 0 h 3709642"/>
              <a:gd name="connsiteX2" fmla="*/ 485840 w 559472"/>
              <a:gd name="connsiteY2" fmla="*/ 161194 h 3709642"/>
              <a:gd name="connsiteX3" fmla="*/ 523949 w 559472"/>
              <a:gd name="connsiteY3" fmla="*/ 3672197 h 3709642"/>
              <a:gd name="connsiteX4" fmla="*/ 454748 w 559472"/>
              <a:gd name="connsiteY4" fmla="*/ 3709642 h 3709642"/>
              <a:gd name="connsiteX5" fmla="*/ 448224 w 559472"/>
              <a:gd name="connsiteY5" fmla="*/ 3510471 h 3709642"/>
              <a:gd name="connsiteX6" fmla="*/ 443564 w 559472"/>
              <a:gd name="connsiteY6" fmla="*/ 3408563 h 3709642"/>
              <a:gd name="connsiteX7" fmla="*/ 438902 w 559472"/>
              <a:gd name="connsiteY7" fmla="*/ 3304407 h 3709642"/>
              <a:gd name="connsiteX8" fmla="*/ 433941 w 559472"/>
              <a:gd name="connsiteY8" fmla="*/ 3198777 h 3709642"/>
              <a:gd name="connsiteX9" fmla="*/ 427584 w 559472"/>
              <a:gd name="connsiteY9" fmla="*/ 3092510 h 3709642"/>
              <a:gd name="connsiteX10" fmla="*/ 420988 w 559472"/>
              <a:gd name="connsiteY10" fmla="*/ 2984390 h 3709642"/>
              <a:gd name="connsiteX11" fmla="*/ 414330 w 559472"/>
              <a:gd name="connsiteY11" fmla="*/ 2874401 h 3709642"/>
              <a:gd name="connsiteX12" fmla="*/ 406840 w 559472"/>
              <a:gd name="connsiteY12" fmla="*/ 2762980 h 3709642"/>
              <a:gd name="connsiteX13" fmla="*/ 397745 w 559472"/>
              <a:gd name="connsiteY13" fmla="*/ 2650566 h 3709642"/>
              <a:gd name="connsiteX14" fmla="*/ 389154 w 559472"/>
              <a:gd name="connsiteY14" fmla="*/ 2536612 h 3709642"/>
              <a:gd name="connsiteX15" fmla="*/ 379225 w 559472"/>
              <a:gd name="connsiteY15" fmla="*/ 2421642 h 3709642"/>
              <a:gd name="connsiteX16" fmla="*/ 368316 w 559472"/>
              <a:gd name="connsiteY16" fmla="*/ 2305627 h 3709642"/>
              <a:gd name="connsiteX17" fmla="*/ 357466 w 559472"/>
              <a:gd name="connsiteY17" fmla="*/ 2189233 h 3709642"/>
              <a:gd name="connsiteX18" fmla="*/ 344982 w 559472"/>
              <a:gd name="connsiteY18" fmla="*/ 2071473 h 3709642"/>
              <a:gd name="connsiteX19" fmla="*/ 332466 w 559472"/>
              <a:gd name="connsiteY19" fmla="*/ 1952216 h 3709642"/>
              <a:gd name="connsiteX20" fmla="*/ 319121 w 559472"/>
              <a:gd name="connsiteY20" fmla="*/ 1833776 h 3709642"/>
              <a:gd name="connsiteX21" fmla="*/ 304408 w 559472"/>
              <a:gd name="connsiteY21" fmla="*/ 1713948 h 3709642"/>
              <a:gd name="connsiteX22" fmla="*/ 288685 w 559472"/>
              <a:gd name="connsiteY22" fmla="*/ 1592703 h 3709642"/>
              <a:gd name="connsiteX23" fmla="*/ 273050 w 559472"/>
              <a:gd name="connsiteY23" fmla="*/ 1471451 h 3709642"/>
              <a:gd name="connsiteX24" fmla="*/ 255813 w 559472"/>
              <a:gd name="connsiteY24" fmla="*/ 1350328 h 3709642"/>
              <a:gd name="connsiteX25" fmla="*/ 237060 w 559472"/>
              <a:gd name="connsiteY25" fmla="*/ 1227080 h 3709642"/>
              <a:gd name="connsiteX26" fmla="*/ 218488 w 559472"/>
              <a:gd name="connsiteY26" fmla="*/ 1106065 h 3709642"/>
              <a:gd name="connsiteX27" fmla="*/ 198221 w 559472"/>
              <a:gd name="connsiteY27" fmla="*/ 982940 h 3709642"/>
              <a:gd name="connsiteX28" fmla="*/ 177152 w 559472"/>
              <a:gd name="connsiteY28" fmla="*/ 858755 h 3709642"/>
              <a:gd name="connsiteX29" fmla="*/ 155551 w 559472"/>
              <a:gd name="connsiteY29" fmla="*/ 736861 h 3709642"/>
              <a:gd name="connsiteX30" fmla="*/ 131782 w 559472"/>
              <a:gd name="connsiteY30" fmla="*/ 613645 h 3709642"/>
              <a:gd name="connsiteX31" fmla="*/ 107123 w 559472"/>
              <a:gd name="connsiteY31" fmla="*/ 490500 h 3709642"/>
              <a:gd name="connsiteX32" fmla="*/ 82552 w 559472"/>
              <a:gd name="connsiteY32" fmla="*/ 367348 h 3709642"/>
              <a:gd name="connsiteX33" fmla="*/ 55608 w 559472"/>
              <a:gd name="connsiteY33" fmla="*/ 244762 h 3709642"/>
              <a:gd name="connsiteX34" fmla="*/ 28130 w 559472"/>
              <a:gd name="connsiteY34" fmla="*/ 122220 h 3709642"/>
              <a:gd name="connsiteX35" fmla="*/ 0 w 559472"/>
              <a:gd name="connsiteY35" fmla="*/ 0 h 37096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559472" h="3709642">
                <a:moveTo>
                  <a:pt x="0" y="0"/>
                </a:moveTo>
                <a:lnTo>
                  <a:pt x="473952" y="0"/>
                </a:lnTo>
                <a:lnTo>
                  <a:pt x="485840" y="161194"/>
                </a:lnTo>
                <a:cubicBezTo>
                  <a:pt x="552063" y="1147770"/>
                  <a:pt x="592441" y="3086737"/>
                  <a:pt x="523949" y="3672197"/>
                </a:cubicBezTo>
                <a:cubicBezTo>
                  <a:pt x="500842" y="3684557"/>
                  <a:pt x="477855" y="3697282"/>
                  <a:pt x="454748" y="3709642"/>
                </a:cubicBezTo>
                <a:lnTo>
                  <a:pt x="448224" y="3510471"/>
                </a:lnTo>
                <a:lnTo>
                  <a:pt x="443564" y="3408563"/>
                </a:lnTo>
                <a:lnTo>
                  <a:pt x="438902" y="3304407"/>
                </a:lnTo>
                <a:lnTo>
                  <a:pt x="433941" y="3198777"/>
                </a:lnTo>
                <a:lnTo>
                  <a:pt x="427584" y="3092510"/>
                </a:lnTo>
                <a:lnTo>
                  <a:pt x="420988" y="2984390"/>
                </a:lnTo>
                <a:lnTo>
                  <a:pt x="414330" y="2874401"/>
                </a:lnTo>
                <a:lnTo>
                  <a:pt x="406840" y="2762980"/>
                </a:lnTo>
                <a:lnTo>
                  <a:pt x="397745" y="2650566"/>
                </a:lnTo>
                <a:lnTo>
                  <a:pt x="389154" y="2536612"/>
                </a:lnTo>
                <a:lnTo>
                  <a:pt x="379225" y="2421642"/>
                </a:lnTo>
                <a:lnTo>
                  <a:pt x="368316" y="2305627"/>
                </a:lnTo>
                <a:lnTo>
                  <a:pt x="357466" y="2189233"/>
                </a:lnTo>
                <a:lnTo>
                  <a:pt x="344982" y="2071473"/>
                </a:lnTo>
                <a:lnTo>
                  <a:pt x="332466" y="1952216"/>
                </a:lnTo>
                <a:lnTo>
                  <a:pt x="319121" y="1833776"/>
                </a:lnTo>
                <a:lnTo>
                  <a:pt x="304408" y="1713948"/>
                </a:lnTo>
                <a:lnTo>
                  <a:pt x="288685" y="1592703"/>
                </a:lnTo>
                <a:lnTo>
                  <a:pt x="273050" y="1471451"/>
                </a:lnTo>
                <a:lnTo>
                  <a:pt x="255813" y="1350328"/>
                </a:lnTo>
                <a:lnTo>
                  <a:pt x="237060" y="1227080"/>
                </a:lnTo>
                <a:lnTo>
                  <a:pt x="218488" y="1106065"/>
                </a:lnTo>
                <a:lnTo>
                  <a:pt x="198221" y="982940"/>
                </a:lnTo>
                <a:lnTo>
                  <a:pt x="177152" y="858755"/>
                </a:lnTo>
                <a:lnTo>
                  <a:pt x="155551" y="736861"/>
                </a:lnTo>
                <a:lnTo>
                  <a:pt x="131782" y="613645"/>
                </a:lnTo>
                <a:lnTo>
                  <a:pt x="107123" y="490500"/>
                </a:lnTo>
                <a:lnTo>
                  <a:pt x="82552" y="367348"/>
                </a:lnTo>
                <a:lnTo>
                  <a:pt x="55608" y="244762"/>
                </a:lnTo>
                <a:lnTo>
                  <a:pt x="28130" y="122220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</p:spPr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24" name="Freeform: Shape 123">
            <a:extLst>
              <a:ext uri="{FF2B5EF4-FFF2-40B4-BE49-F238E27FC236}">
                <a16:creationId xmlns:a16="http://schemas.microsoft.com/office/drawing/2014/main" id="{F8486D32-0A56-4407-A9D1-7AFC169465F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120982" y="0"/>
            <a:ext cx="6023018" cy="6858000"/>
          </a:xfrm>
          <a:custGeom>
            <a:avLst/>
            <a:gdLst>
              <a:gd name="connsiteX0" fmla="*/ 1176 w 8030690"/>
              <a:gd name="connsiteY0" fmla="*/ 0 h 6858000"/>
              <a:gd name="connsiteX1" fmla="*/ 1344715 w 8030690"/>
              <a:gd name="connsiteY1" fmla="*/ 0 h 6858000"/>
              <a:gd name="connsiteX2" fmla="*/ 1344715 w 8030690"/>
              <a:gd name="connsiteY2" fmla="*/ 0 h 6858000"/>
              <a:gd name="connsiteX3" fmla="*/ 8030690 w 8030690"/>
              <a:gd name="connsiteY3" fmla="*/ 0 h 6858000"/>
              <a:gd name="connsiteX4" fmla="*/ 8030690 w 8030690"/>
              <a:gd name="connsiteY4" fmla="*/ 6858000 h 6858000"/>
              <a:gd name="connsiteX5" fmla="*/ 477746 w 8030690"/>
              <a:gd name="connsiteY5" fmla="*/ 6858000 h 6858000"/>
              <a:gd name="connsiteX6" fmla="*/ 477746 w 8030690"/>
              <a:gd name="connsiteY6" fmla="*/ 6858000 h 6858000"/>
              <a:gd name="connsiteX7" fmla="*/ 0 w 8030690"/>
              <a:gd name="connsiteY7" fmla="*/ 6858000 h 6858000"/>
              <a:gd name="connsiteX8" fmla="*/ 5883 w 8030690"/>
              <a:gd name="connsiteY8" fmla="*/ 6817538 h 6858000"/>
              <a:gd name="connsiteX9" fmla="*/ 23196 w 8030690"/>
              <a:gd name="connsiteY9" fmla="*/ 6698894 h 6858000"/>
              <a:gd name="connsiteX10" fmla="*/ 35298 w 8030690"/>
              <a:gd name="connsiteY10" fmla="*/ 6612483 h 6858000"/>
              <a:gd name="connsiteX11" fmla="*/ 48073 w 8030690"/>
              <a:gd name="connsiteY11" fmla="*/ 6509613 h 6858000"/>
              <a:gd name="connsiteX12" fmla="*/ 63369 w 8030690"/>
              <a:gd name="connsiteY12" fmla="*/ 6387541 h 6858000"/>
              <a:gd name="connsiteX13" fmla="*/ 79506 w 8030690"/>
              <a:gd name="connsiteY13" fmla="*/ 6252438 h 6858000"/>
              <a:gd name="connsiteX14" fmla="*/ 96483 w 8030690"/>
              <a:gd name="connsiteY14" fmla="*/ 6100191 h 6858000"/>
              <a:gd name="connsiteX15" fmla="*/ 114468 w 8030690"/>
              <a:gd name="connsiteY15" fmla="*/ 5934227 h 6858000"/>
              <a:gd name="connsiteX16" fmla="*/ 132454 w 8030690"/>
              <a:gd name="connsiteY16" fmla="*/ 5753862 h 6858000"/>
              <a:gd name="connsiteX17" fmla="*/ 150775 w 8030690"/>
              <a:gd name="connsiteY17" fmla="*/ 5561838 h 6858000"/>
              <a:gd name="connsiteX18" fmla="*/ 167752 w 8030690"/>
              <a:gd name="connsiteY18" fmla="*/ 5354726 h 6858000"/>
              <a:gd name="connsiteX19" fmla="*/ 184057 w 8030690"/>
              <a:gd name="connsiteY19" fmla="*/ 5138013 h 6858000"/>
              <a:gd name="connsiteX20" fmla="*/ 198849 w 8030690"/>
              <a:gd name="connsiteY20" fmla="*/ 4908956 h 6858000"/>
              <a:gd name="connsiteX21" fmla="*/ 212968 w 8030690"/>
              <a:gd name="connsiteY21" fmla="*/ 4670298 h 6858000"/>
              <a:gd name="connsiteX22" fmla="*/ 226248 w 8030690"/>
              <a:gd name="connsiteY22" fmla="*/ 4421352 h 6858000"/>
              <a:gd name="connsiteX23" fmla="*/ 230954 w 8030690"/>
              <a:gd name="connsiteY23" fmla="*/ 4293793 h 6858000"/>
              <a:gd name="connsiteX24" fmla="*/ 236165 w 8030690"/>
              <a:gd name="connsiteY24" fmla="*/ 4163491 h 6858000"/>
              <a:gd name="connsiteX25" fmla="*/ 241039 w 8030690"/>
              <a:gd name="connsiteY25" fmla="*/ 4031132 h 6858000"/>
              <a:gd name="connsiteX26" fmla="*/ 244233 w 8030690"/>
              <a:gd name="connsiteY26" fmla="*/ 3898087 h 6858000"/>
              <a:gd name="connsiteX27" fmla="*/ 247091 w 8030690"/>
              <a:gd name="connsiteY27" fmla="*/ 3762298 h 6858000"/>
              <a:gd name="connsiteX28" fmla="*/ 250116 w 8030690"/>
              <a:gd name="connsiteY28" fmla="*/ 3625138 h 6858000"/>
              <a:gd name="connsiteX29" fmla="*/ 252133 w 8030690"/>
              <a:gd name="connsiteY29" fmla="*/ 3485235 h 6858000"/>
              <a:gd name="connsiteX30" fmla="*/ 252133 w 8030690"/>
              <a:gd name="connsiteY30" fmla="*/ 3343960 h 6858000"/>
              <a:gd name="connsiteX31" fmla="*/ 253142 w 8030690"/>
              <a:gd name="connsiteY31" fmla="*/ 3201314 h 6858000"/>
              <a:gd name="connsiteX32" fmla="*/ 252133 w 8030690"/>
              <a:gd name="connsiteY32" fmla="*/ 3057296 h 6858000"/>
              <a:gd name="connsiteX33" fmla="*/ 250116 w 8030690"/>
              <a:gd name="connsiteY33" fmla="*/ 2911221 h 6858000"/>
              <a:gd name="connsiteX34" fmla="*/ 248267 w 8030690"/>
              <a:gd name="connsiteY34" fmla="*/ 2765145 h 6858000"/>
              <a:gd name="connsiteX35" fmla="*/ 244233 w 8030690"/>
              <a:gd name="connsiteY35" fmla="*/ 2617013 h 6858000"/>
              <a:gd name="connsiteX36" fmla="*/ 240031 w 8030690"/>
              <a:gd name="connsiteY36" fmla="*/ 2467508 h 6858000"/>
              <a:gd name="connsiteX37" fmla="*/ 235156 w 8030690"/>
              <a:gd name="connsiteY37" fmla="*/ 2318004 h 6858000"/>
              <a:gd name="connsiteX38" fmla="*/ 228265 w 8030690"/>
              <a:gd name="connsiteY38" fmla="*/ 2167128 h 6858000"/>
              <a:gd name="connsiteX39" fmla="*/ 220028 w 8030690"/>
              <a:gd name="connsiteY39" fmla="*/ 2014880 h 6858000"/>
              <a:gd name="connsiteX40" fmla="*/ 212128 w 8030690"/>
              <a:gd name="connsiteY40" fmla="*/ 1861947 h 6858000"/>
              <a:gd name="connsiteX41" fmla="*/ 202043 w 8030690"/>
              <a:gd name="connsiteY41" fmla="*/ 1709013 h 6858000"/>
              <a:gd name="connsiteX42" fmla="*/ 189940 w 8030690"/>
              <a:gd name="connsiteY42" fmla="*/ 1554023 h 6858000"/>
              <a:gd name="connsiteX43" fmla="*/ 177838 w 8030690"/>
              <a:gd name="connsiteY43" fmla="*/ 1401089 h 6858000"/>
              <a:gd name="connsiteX44" fmla="*/ 163886 w 8030690"/>
              <a:gd name="connsiteY44" fmla="*/ 1245413 h 6858000"/>
              <a:gd name="connsiteX45" fmla="*/ 148590 w 8030690"/>
              <a:gd name="connsiteY45" fmla="*/ 1089050 h 6858000"/>
              <a:gd name="connsiteX46" fmla="*/ 132454 w 8030690"/>
              <a:gd name="connsiteY46" fmla="*/ 934745 h 6858000"/>
              <a:gd name="connsiteX47" fmla="*/ 113628 w 8030690"/>
              <a:gd name="connsiteY47" fmla="*/ 778383 h 6858000"/>
              <a:gd name="connsiteX48" fmla="*/ 93457 w 8030690"/>
              <a:gd name="connsiteY48" fmla="*/ 622706 h 6858000"/>
              <a:gd name="connsiteX49" fmla="*/ 73454 w 8030690"/>
              <a:gd name="connsiteY49" fmla="*/ 466344 h 6858000"/>
              <a:gd name="connsiteX50" fmla="*/ 50090 w 8030690"/>
              <a:gd name="connsiteY50" fmla="*/ 310667 h 6858000"/>
              <a:gd name="connsiteX51" fmla="*/ 26222 w 8030690"/>
              <a:gd name="connsiteY51" fmla="*/ 155676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8030690" h="6858000">
                <a:moveTo>
                  <a:pt x="1176" y="0"/>
                </a:moveTo>
                <a:lnTo>
                  <a:pt x="1344715" y="0"/>
                </a:lnTo>
                <a:lnTo>
                  <a:pt x="1344715" y="0"/>
                </a:lnTo>
                <a:lnTo>
                  <a:pt x="8030690" y="0"/>
                </a:lnTo>
                <a:lnTo>
                  <a:pt x="8030690" y="6858000"/>
                </a:lnTo>
                <a:lnTo>
                  <a:pt x="477746" y="6858000"/>
                </a:lnTo>
                <a:lnTo>
                  <a:pt x="477746" y="6858000"/>
                </a:lnTo>
                <a:lnTo>
                  <a:pt x="0" y="6858000"/>
                </a:lnTo>
                <a:lnTo>
                  <a:pt x="5883" y="6817538"/>
                </a:lnTo>
                <a:lnTo>
                  <a:pt x="23196" y="6698894"/>
                </a:lnTo>
                <a:lnTo>
                  <a:pt x="35298" y="6612483"/>
                </a:lnTo>
                <a:lnTo>
                  <a:pt x="48073" y="6509613"/>
                </a:lnTo>
                <a:lnTo>
                  <a:pt x="63369" y="6387541"/>
                </a:lnTo>
                <a:lnTo>
                  <a:pt x="79506" y="6252438"/>
                </a:lnTo>
                <a:lnTo>
                  <a:pt x="96483" y="6100191"/>
                </a:lnTo>
                <a:lnTo>
                  <a:pt x="114468" y="5934227"/>
                </a:lnTo>
                <a:lnTo>
                  <a:pt x="132454" y="5753862"/>
                </a:lnTo>
                <a:lnTo>
                  <a:pt x="150775" y="5561838"/>
                </a:lnTo>
                <a:lnTo>
                  <a:pt x="167752" y="5354726"/>
                </a:lnTo>
                <a:lnTo>
                  <a:pt x="184057" y="5138013"/>
                </a:lnTo>
                <a:lnTo>
                  <a:pt x="198849" y="4908956"/>
                </a:lnTo>
                <a:lnTo>
                  <a:pt x="212968" y="4670298"/>
                </a:lnTo>
                <a:lnTo>
                  <a:pt x="226248" y="4421352"/>
                </a:lnTo>
                <a:lnTo>
                  <a:pt x="230954" y="4293793"/>
                </a:lnTo>
                <a:lnTo>
                  <a:pt x="236165" y="4163491"/>
                </a:lnTo>
                <a:lnTo>
                  <a:pt x="241039" y="4031132"/>
                </a:lnTo>
                <a:lnTo>
                  <a:pt x="244233" y="3898087"/>
                </a:lnTo>
                <a:lnTo>
                  <a:pt x="247091" y="3762298"/>
                </a:lnTo>
                <a:lnTo>
                  <a:pt x="250116" y="3625138"/>
                </a:lnTo>
                <a:lnTo>
                  <a:pt x="252133" y="3485235"/>
                </a:lnTo>
                <a:lnTo>
                  <a:pt x="252133" y="3343960"/>
                </a:lnTo>
                <a:lnTo>
                  <a:pt x="253142" y="3201314"/>
                </a:lnTo>
                <a:lnTo>
                  <a:pt x="252133" y="3057296"/>
                </a:lnTo>
                <a:lnTo>
                  <a:pt x="250116" y="2911221"/>
                </a:lnTo>
                <a:lnTo>
                  <a:pt x="248267" y="2765145"/>
                </a:lnTo>
                <a:lnTo>
                  <a:pt x="244233" y="2617013"/>
                </a:lnTo>
                <a:lnTo>
                  <a:pt x="240031" y="2467508"/>
                </a:lnTo>
                <a:lnTo>
                  <a:pt x="235156" y="2318004"/>
                </a:lnTo>
                <a:lnTo>
                  <a:pt x="228265" y="2167128"/>
                </a:lnTo>
                <a:lnTo>
                  <a:pt x="220028" y="2014880"/>
                </a:lnTo>
                <a:lnTo>
                  <a:pt x="212128" y="1861947"/>
                </a:lnTo>
                <a:lnTo>
                  <a:pt x="202043" y="1709013"/>
                </a:lnTo>
                <a:lnTo>
                  <a:pt x="189940" y="1554023"/>
                </a:lnTo>
                <a:lnTo>
                  <a:pt x="177838" y="1401089"/>
                </a:lnTo>
                <a:lnTo>
                  <a:pt x="163886" y="1245413"/>
                </a:lnTo>
                <a:lnTo>
                  <a:pt x="148590" y="1089050"/>
                </a:lnTo>
                <a:lnTo>
                  <a:pt x="132454" y="934745"/>
                </a:lnTo>
                <a:lnTo>
                  <a:pt x="113628" y="778383"/>
                </a:lnTo>
                <a:lnTo>
                  <a:pt x="93457" y="622706"/>
                </a:lnTo>
                <a:lnTo>
                  <a:pt x="73454" y="466344"/>
                </a:lnTo>
                <a:lnTo>
                  <a:pt x="50090" y="310667"/>
                </a:lnTo>
                <a:lnTo>
                  <a:pt x="26222" y="155676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26" name="Rectangle 125">
            <a:extLst>
              <a:ext uri="{FF2B5EF4-FFF2-40B4-BE49-F238E27FC236}">
                <a16:creationId xmlns:a16="http://schemas.microsoft.com/office/drawing/2014/main" id="{B73FE0C2-11C7-466D-B4BA-0330484CD5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828359" y="0"/>
            <a:ext cx="51435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tr-TR"/>
          </a:p>
        </p:txBody>
      </p:sp>
      <p:pic>
        <p:nvPicPr>
          <p:cNvPr id="3" name="Resim 2" descr="grafik, yazı tipi, grafik tasarım, ekran görüntüsü içeren bir resim&#10;&#10;Yapay zeka tarafından oluşturulmuş içerik yanlış olabilir.">
            <a:extLst>
              <a:ext uri="{FF2B5EF4-FFF2-40B4-BE49-F238E27FC236}">
                <a16:creationId xmlns:a16="http://schemas.microsoft.com/office/drawing/2014/main" id="{5B3099A3-1BD7-3986-8B07-228236DD932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786339" y="4267831"/>
            <a:ext cx="4871885" cy="1818837"/>
          </a:xfrm>
          <a:prstGeom prst="rect">
            <a:avLst/>
          </a:prstGeom>
          <a:effectLst/>
        </p:spPr>
      </p:pic>
      <p:graphicFrame>
        <p:nvGraphicFramePr>
          <p:cNvPr id="103" name="Google Shape;101;p1">
            <a:extLst>
              <a:ext uri="{FF2B5EF4-FFF2-40B4-BE49-F238E27FC236}">
                <a16:creationId xmlns:a16="http://schemas.microsoft.com/office/drawing/2014/main" id="{D39AD95A-B62E-F6C3-8C9F-608863FE100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51826050"/>
              </p:ext>
            </p:extLst>
          </p:nvPr>
        </p:nvGraphicFramePr>
        <p:xfrm>
          <a:off x="3786339" y="1410458"/>
          <a:ext cx="4871885" cy="258991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Shape 100">
          <a:extLst>
            <a:ext uri="{FF2B5EF4-FFF2-40B4-BE49-F238E27FC236}">
              <a16:creationId xmlns:a16="http://schemas.microsoft.com/office/drawing/2014/main" id="{3592DB52-EB44-BD1D-995D-BCC49C4D795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8" name="Picture 107">
            <a:extLst>
              <a:ext uri="{FF2B5EF4-FFF2-40B4-BE49-F238E27FC236}">
                <a16:creationId xmlns:a16="http://schemas.microsoft.com/office/drawing/2014/main" id="{6F69807C-84C4-565C-2DA4-B86828C380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3027759" cy="4188315"/>
          </a:xfrm>
          <a:prstGeom prst="rect">
            <a:avLst/>
          </a:prstGeom>
        </p:spPr>
      </p:pic>
      <p:pic>
        <p:nvPicPr>
          <p:cNvPr id="110" name="Picture 109">
            <a:extLst>
              <a:ext uri="{FF2B5EF4-FFF2-40B4-BE49-F238E27FC236}">
                <a16:creationId xmlns:a16="http://schemas.microsoft.com/office/drawing/2014/main" id="{23591D6B-2D7C-16A1-7853-EA7CCEDC05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141809" cy="2365453"/>
          </a:xfrm>
          <a:prstGeom prst="rect">
            <a:avLst/>
          </a:prstGeom>
        </p:spPr>
      </p:pic>
      <p:sp>
        <p:nvSpPr>
          <p:cNvPr id="112" name="Oval 111">
            <a:extLst>
              <a:ext uri="{FF2B5EF4-FFF2-40B4-BE49-F238E27FC236}">
                <a16:creationId xmlns:a16="http://schemas.microsoft.com/office/drawing/2014/main" id="{373E1813-16B0-06DC-CF81-CA62CA1C923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56759" y="1676400"/>
            <a:ext cx="211455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tr-TR"/>
          </a:p>
        </p:txBody>
      </p:sp>
      <p:pic>
        <p:nvPicPr>
          <p:cNvPr id="114" name="Picture 113">
            <a:extLst>
              <a:ext uri="{FF2B5EF4-FFF2-40B4-BE49-F238E27FC236}">
                <a16:creationId xmlns:a16="http://schemas.microsoft.com/office/drawing/2014/main" id="{3715BF6B-1BE7-FEC3-6143-7EE862D43A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5999559" y="0"/>
            <a:ext cx="1202540" cy="1141407"/>
          </a:xfrm>
          <a:prstGeom prst="rect">
            <a:avLst/>
          </a:prstGeom>
        </p:spPr>
      </p:pic>
      <p:pic>
        <p:nvPicPr>
          <p:cNvPr id="116" name="Picture 115">
            <a:extLst>
              <a:ext uri="{FF2B5EF4-FFF2-40B4-BE49-F238E27FC236}">
                <a16:creationId xmlns:a16="http://schemas.microsoft.com/office/drawing/2014/main" id="{12E07655-D39A-0E41-9C46-74364AD697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6454408" y="6096000"/>
            <a:ext cx="745301" cy="762000"/>
          </a:xfrm>
          <a:prstGeom prst="rect">
            <a:avLst/>
          </a:prstGeom>
        </p:spPr>
      </p:pic>
      <p:sp>
        <p:nvSpPr>
          <p:cNvPr id="118" name="Rectangle 117">
            <a:extLst>
              <a:ext uri="{FF2B5EF4-FFF2-40B4-BE49-F238E27FC236}">
                <a16:creationId xmlns:a16="http://schemas.microsoft.com/office/drawing/2014/main" id="{69E56E2C-0FF0-8CFD-5C5A-F2D343E2EA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828359" y="0"/>
            <a:ext cx="51435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tr-TR"/>
          </a:p>
        </p:txBody>
      </p:sp>
      <p:sp>
        <p:nvSpPr>
          <p:cNvPr id="120" name="Rectangle 119">
            <a:extLst>
              <a:ext uri="{FF2B5EF4-FFF2-40B4-BE49-F238E27FC236}">
                <a16:creationId xmlns:a16="http://schemas.microsoft.com/office/drawing/2014/main" id="{7F7D51EF-72CF-C4EC-CD31-05DD83CD5A8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2" name="Freeform 7">
            <a:extLst>
              <a:ext uri="{FF2B5EF4-FFF2-40B4-BE49-F238E27FC236}">
                <a16:creationId xmlns:a16="http://schemas.microsoft.com/office/drawing/2014/main" id="{47D7C968-9B4E-9560-FF90-113541FDAF7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961082" y="-1"/>
            <a:ext cx="419604" cy="3709642"/>
          </a:xfrm>
          <a:custGeom>
            <a:avLst/>
            <a:gdLst>
              <a:gd name="connsiteX0" fmla="*/ 0 w 559472"/>
              <a:gd name="connsiteY0" fmla="*/ 0 h 3709642"/>
              <a:gd name="connsiteX1" fmla="*/ 473952 w 559472"/>
              <a:gd name="connsiteY1" fmla="*/ 0 h 3709642"/>
              <a:gd name="connsiteX2" fmla="*/ 485840 w 559472"/>
              <a:gd name="connsiteY2" fmla="*/ 161194 h 3709642"/>
              <a:gd name="connsiteX3" fmla="*/ 523949 w 559472"/>
              <a:gd name="connsiteY3" fmla="*/ 3672197 h 3709642"/>
              <a:gd name="connsiteX4" fmla="*/ 454748 w 559472"/>
              <a:gd name="connsiteY4" fmla="*/ 3709642 h 3709642"/>
              <a:gd name="connsiteX5" fmla="*/ 448224 w 559472"/>
              <a:gd name="connsiteY5" fmla="*/ 3510471 h 3709642"/>
              <a:gd name="connsiteX6" fmla="*/ 443564 w 559472"/>
              <a:gd name="connsiteY6" fmla="*/ 3408563 h 3709642"/>
              <a:gd name="connsiteX7" fmla="*/ 438902 w 559472"/>
              <a:gd name="connsiteY7" fmla="*/ 3304407 h 3709642"/>
              <a:gd name="connsiteX8" fmla="*/ 433941 w 559472"/>
              <a:gd name="connsiteY8" fmla="*/ 3198777 h 3709642"/>
              <a:gd name="connsiteX9" fmla="*/ 427584 w 559472"/>
              <a:gd name="connsiteY9" fmla="*/ 3092510 h 3709642"/>
              <a:gd name="connsiteX10" fmla="*/ 420988 w 559472"/>
              <a:gd name="connsiteY10" fmla="*/ 2984390 h 3709642"/>
              <a:gd name="connsiteX11" fmla="*/ 414330 w 559472"/>
              <a:gd name="connsiteY11" fmla="*/ 2874401 h 3709642"/>
              <a:gd name="connsiteX12" fmla="*/ 406840 w 559472"/>
              <a:gd name="connsiteY12" fmla="*/ 2762980 h 3709642"/>
              <a:gd name="connsiteX13" fmla="*/ 397745 w 559472"/>
              <a:gd name="connsiteY13" fmla="*/ 2650566 h 3709642"/>
              <a:gd name="connsiteX14" fmla="*/ 389154 w 559472"/>
              <a:gd name="connsiteY14" fmla="*/ 2536612 h 3709642"/>
              <a:gd name="connsiteX15" fmla="*/ 379225 w 559472"/>
              <a:gd name="connsiteY15" fmla="*/ 2421642 h 3709642"/>
              <a:gd name="connsiteX16" fmla="*/ 368316 w 559472"/>
              <a:gd name="connsiteY16" fmla="*/ 2305627 h 3709642"/>
              <a:gd name="connsiteX17" fmla="*/ 357466 w 559472"/>
              <a:gd name="connsiteY17" fmla="*/ 2189233 h 3709642"/>
              <a:gd name="connsiteX18" fmla="*/ 344982 w 559472"/>
              <a:gd name="connsiteY18" fmla="*/ 2071473 h 3709642"/>
              <a:gd name="connsiteX19" fmla="*/ 332466 w 559472"/>
              <a:gd name="connsiteY19" fmla="*/ 1952216 h 3709642"/>
              <a:gd name="connsiteX20" fmla="*/ 319121 w 559472"/>
              <a:gd name="connsiteY20" fmla="*/ 1833776 h 3709642"/>
              <a:gd name="connsiteX21" fmla="*/ 304408 w 559472"/>
              <a:gd name="connsiteY21" fmla="*/ 1713948 h 3709642"/>
              <a:gd name="connsiteX22" fmla="*/ 288685 w 559472"/>
              <a:gd name="connsiteY22" fmla="*/ 1592703 h 3709642"/>
              <a:gd name="connsiteX23" fmla="*/ 273050 w 559472"/>
              <a:gd name="connsiteY23" fmla="*/ 1471451 h 3709642"/>
              <a:gd name="connsiteX24" fmla="*/ 255813 w 559472"/>
              <a:gd name="connsiteY24" fmla="*/ 1350328 h 3709642"/>
              <a:gd name="connsiteX25" fmla="*/ 237060 w 559472"/>
              <a:gd name="connsiteY25" fmla="*/ 1227080 h 3709642"/>
              <a:gd name="connsiteX26" fmla="*/ 218488 w 559472"/>
              <a:gd name="connsiteY26" fmla="*/ 1106065 h 3709642"/>
              <a:gd name="connsiteX27" fmla="*/ 198221 w 559472"/>
              <a:gd name="connsiteY27" fmla="*/ 982940 h 3709642"/>
              <a:gd name="connsiteX28" fmla="*/ 177152 w 559472"/>
              <a:gd name="connsiteY28" fmla="*/ 858755 h 3709642"/>
              <a:gd name="connsiteX29" fmla="*/ 155551 w 559472"/>
              <a:gd name="connsiteY29" fmla="*/ 736861 h 3709642"/>
              <a:gd name="connsiteX30" fmla="*/ 131782 w 559472"/>
              <a:gd name="connsiteY30" fmla="*/ 613645 h 3709642"/>
              <a:gd name="connsiteX31" fmla="*/ 107123 w 559472"/>
              <a:gd name="connsiteY31" fmla="*/ 490500 h 3709642"/>
              <a:gd name="connsiteX32" fmla="*/ 82552 w 559472"/>
              <a:gd name="connsiteY32" fmla="*/ 367348 h 3709642"/>
              <a:gd name="connsiteX33" fmla="*/ 55608 w 559472"/>
              <a:gd name="connsiteY33" fmla="*/ 244762 h 3709642"/>
              <a:gd name="connsiteX34" fmla="*/ 28130 w 559472"/>
              <a:gd name="connsiteY34" fmla="*/ 122220 h 3709642"/>
              <a:gd name="connsiteX35" fmla="*/ 0 w 559472"/>
              <a:gd name="connsiteY35" fmla="*/ 0 h 37096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559472" h="3709642">
                <a:moveTo>
                  <a:pt x="0" y="0"/>
                </a:moveTo>
                <a:lnTo>
                  <a:pt x="473952" y="0"/>
                </a:lnTo>
                <a:lnTo>
                  <a:pt x="485840" y="161194"/>
                </a:lnTo>
                <a:cubicBezTo>
                  <a:pt x="552063" y="1147770"/>
                  <a:pt x="592441" y="3086737"/>
                  <a:pt x="523949" y="3672197"/>
                </a:cubicBezTo>
                <a:cubicBezTo>
                  <a:pt x="500842" y="3684557"/>
                  <a:pt x="477855" y="3697282"/>
                  <a:pt x="454748" y="3709642"/>
                </a:cubicBezTo>
                <a:lnTo>
                  <a:pt x="448224" y="3510471"/>
                </a:lnTo>
                <a:lnTo>
                  <a:pt x="443564" y="3408563"/>
                </a:lnTo>
                <a:lnTo>
                  <a:pt x="438902" y="3304407"/>
                </a:lnTo>
                <a:lnTo>
                  <a:pt x="433941" y="3198777"/>
                </a:lnTo>
                <a:lnTo>
                  <a:pt x="427584" y="3092510"/>
                </a:lnTo>
                <a:lnTo>
                  <a:pt x="420988" y="2984390"/>
                </a:lnTo>
                <a:lnTo>
                  <a:pt x="414330" y="2874401"/>
                </a:lnTo>
                <a:lnTo>
                  <a:pt x="406840" y="2762980"/>
                </a:lnTo>
                <a:lnTo>
                  <a:pt x="397745" y="2650566"/>
                </a:lnTo>
                <a:lnTo>
                  <a:pt x="389154" y="2536612"/>
                </a:lnTo>
                <a:lnTo>
                  <a:pt x="379225" y="2421642"/>
                </a:lnTo>
                <a:lnTo>
                  <a:pt x="368316" y="2305627"/>
                </a:lnTo>
                <a:lnTo>
                  <a:pt x="357466" y="2189233"/>
                </a:lnTo>
                <a:lnTo>
                  <a:pt x="344982" y="2071473"/>
                </a:lnTo>
                <a:lnTo>
                  <a:pt x="332466" y="1952216"/>
                </a:lnTo>
                <a:lnTo>
                  <a:pt x="319121" y="1833776"/>
                </a:lnTo>
                <a:lnTo>
                  <a:pt x="304408" y="1713948"/>
                </a:lnTo>
                <a:lnTo>
                  <a:pt x="288685" y="1592703"/>
                </a:lnTo>
                <a:lnTo>
                  <a:pt x="273050" y="1471451"/>
                </a:lnTo>
                <a:lnTo>
                  <a:pt x="255813" y="1350328"/>
                </a:lnTo>
                <a:lnTo>
                  <a:pt x="237060" y="1227080"/>
                </a:lnTo>
                <a:lnTo>
                  <a:pt x="218488" y="1106065"/>
                </a:lnTo>
                <a:lnTo>
                  <a:pt x="198221" y="982940"/>
                </a:lnTo>
                <a:lnTo>
                  <a:pt x="177152" y="858755"/>
                </a:lnTo>
                <a:lnTo>
                  <a:pt x="155551" y="736861"/>
                </a:lnTo>
                <a:lnTo>
                  <a:pt x="131782" y="613645"/>
                </a:lnTo>
                <a:lnTo>
                  <a:pt x="107123" y="490500"/>
                </a:lnTo>
                <a:lnTo>
                  <a:pt x="82552" y="367348"/>
                </a:lnTo>
                <a:lnTo>
                  <a:pt x="55608" y="244762"/>
                </a:lnTo>
                <a:lnTo>
                  <a:pt x="28130" y="122220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</p:spPr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24" name="Freeform: Shape 123">
            <a:extLst>
              <a:ext uri="{FF2B5EF4-FFF2-40B4-BE49-F238E27FC236}">
                <a16:creationId xmlns:a16="http://schemas.microsoft.com/office/drawing/2014/main" id="{C5F6D4B8-48C9-9199-EADE-032E3A62737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120982" y="0"/>
            <a:ext cx="6023018" cy="6858000"/>
          </a:xfrm>
          <a:custGeom>
            <a:avLst/>
            <a:gdLst>
              <a:gd name="connsiteX0" fmla="*/ 1176 w 8030690"/>
              <a:gd name="connsiteY0" fmla="*/ 0 h 6858000"/>
              <a:gd name="connsiteX1" fmla="*/ 1344715 w 8030690"/>
              <a:gd name="connsiteY1" fmla="*/ 0 h 6858000"/>
              <a:gd name="connsiteX2" fmla="*/ 1344715 w 8030690"/>
              <a:gd name="connsiteY2" fmla="*/ 0 h 6858000"/>
              <a:gd name="connsiteX3" fmla="*/ 8030690 w 8030690"/>
              <a:gd name="connsiteY3" fmla="*/ 0 h 6858000"/>
              <a:gd name="connsiteX4" fmla="*/ 8030690 w 8030690"/>
              <a:gd name="connsiteY4" fmla="*/ 6858000 h 6858000"/>
              <a:gd name="connsiteX5" fmla="*/ 477746 w 8030690"/>
              <a:gd name="connsiteY5" fmla="*/ 6858000 h 6858000"/>
              <a:gd name="connsiteX6" fmla="*/ 477746 w 8030690"/>
              <a:gd name="connsiteY6" fmla="*/ 6858000 h 6858000"/>
              <a:gd name="connsiteX7" fmla="*/ 0 w 8030690"/>
              <a:gd name="connsiteY7" fmla="*/ 6858000 h 6858000"/>
              <a:gd name="connsiteX8" fmla="*/ 5883 w 8030690"/>
              <a:gd name="connsiteY8" fmla="*/ 6817538 h 6858000"/>
              <a:gd name="connsiteX9" fmla="*/ 23196 w 8030690"/>
              <a:gd name="connsiteY9" fmla="*/ 6698894 h 6858000"/>
              <a:gd name="connsiteX10" fmla="*/ 35298 w 8030690"/>
              <a:gd name="connsiteY10" fmla="*/ 6612483 h 6858000"/>
              <a:gd name="connsiteX11" fmla="*/ 48073 w 8030690"/>
              <a:gd name="connsiteY11" fmla="*/ 6509613 h 6858000"/>
              <a:gd name="connsiteX12" fmla="*/ 63369 w 8030690"/>
              <a:gd name="connsiteY12" fmla="*/ 6387541 h 6858000"/>
              <a:gd name="connsiteX13" fmla="*/ 79506 w 8030690"/>
              <a:gd name="connsiteY13" fmla="*/ 6252438 h 6858000"/>
              <a:gd name="connsiteX14" fmla="*/ 96483 w 8030690"/>
              <a:gd name="connsiteY14" fmla="*/ 6100191 h 6858000"/>
              <a:gd name="connsiteX15" fmla="*/ 114468 w 8030690"/>
              <a:gd name="connsiteY15" fmla="*/ 5934227 h 6858000"/>
              <a:gd name="connsiteX16" fmla="*/ 132454 w 8030690"/>
              <a:gd name="connsiteY16" fmla="*/ 5753862 h 6858000"/>
              <a:gd name="connsiteX17" fmla="*/ 150775 w 8030690"/>
              <a:gd name="connsiteY17" fmla="*/ 5561838 h 6858000"/>
              <a:gd name="connsiteX18" fmla="*/ 167752 w 8030690"/>
              <a:gd name="connsiteY18" fmla="*/ 5354726 h 6858000"/>
              <a:gd name="connsiteX19" fmla="*/ 184057 w 8030690"/>
              <a:gd name="connsiteY19" fmla="*/ 5138013 h 6858000"/>
              <a:gd name="connsiteX20" fmla="*/ 198849 w 8030690"/>
              <a:gd name="connsiteY20" fmla="*/ 4908956 h 6858000"/>
              <a:gd name="connsiteX21" fmla="*/ 212968 w 8030690"/>
              <a:gd name="connsiteY21" fmla="*/ 4670298 h 6858000"/>
              <a:gd name="connsiteX22" fmla="*/ 226248 w 8030690"/>
              <a:gd name="connsiteY22" fmla="*/ 4421352 h 6858000"/>
              <a:gd name="connsiteX23" fmla="*/ 230954 w 8030690"/>
              <a:gd name="connsiteY23" fmla="*/ 4293793 h 6858000"/>
              <a:gd name="connsiteX24" fmla="*/ 236165 w 8030690"/>
              <a:gd name="connsiteY24" fmla="*/ 4163491 h 6858000"/>
              <a:gd name="connsiteX25" fmla="*/ 241039 w 8030690"/>
              <a:gd name="connsiteY25" fmla="*/ 4031132 h 6858000"/>
              <a:gd name="connsiteX26" fmla="*/ 244233 w 8030690"/>
              <a:gd name="connsiteY26" fmla="*/ 3898087 h 6858000"/>
              <a:gd name="connsiteX27" fmla="*/ 247091 w 8030690"/>
              <a:gd name="connsiteY27" fmla="*/ 3762298 h 6858000"/>
              <a:gd name="connsiteX28" fmla="*/ 250116 w 8030690"/>
              <a:gd name="connsiteY28" fmla="*/ 3625138 h 6858000"/>
              <a:gd name="connsiteX29" fmla="*/ 252133 w 8030690"/>
              <a:gd name="connsiteY29" fmla="*/ 3485235 h 6858000"/>
              <a:gd name="connsiteX30" fmla="*/ 252133 w 8030690"/>
              <a:gd name="connsiteY30" fmla="*/ 3343960 h 6858000"/>
              <a:gd name="connsiteX31" fmla="*/ 253142 w 8030690"/>
              <a:gd name="connsiteY31" fmla="*/ 3201314 h 6858000"/>
              <a:gd name="connsiteX32" fmla="*/ 252133 w 8030690"/>
              <a:gd name="connsiteY32" fmla="*/ 3057296 h 6858000"/>
              <a:gd name="connsiteX33" fmla="*/ 250116 w 8030690"/>
              <a:gd name="connsiteY33" fmla="*/ 2911221 h 6858000"/>
              <a:gd name="connsiteX34" fmla="*/ 248267 w 8030690"/>
              <a:gd name="connsiteY34" fmla="*/ 2765145 h 6858000"/>
              <a:gd name="connsiteX35" fmla="*/ 244233 w 8030690"/>
              <a:gd name="connsiteY35" fmla="*/ 2617013 h 6858000"/>
              <a:gd name="connsiteX36" fmla="*/ 240031 w 8030690"/>
              <a:gd name="connsiteY36" fmla="*/ 2467508 h 6858000"/>
              <a:gd name="connsiteX37" fmla="*/ 235156 w 8030690"/>
              <a:gd name="connsiteY37" fmla="*/ 2318004 h 6858000"/>
              <a:gd name="connsiteX38" fmla="*/ 228265 w 8030690"/>
              <a:gd name="connsiteY38" fmla="*/ 2167128 h 6858000"/>
              <a:gd name="connsiteX39" fmla="*/ 220028 w 8030690"/>
              <a:gd name="connsiteY39" fmla="*/ 2014880 h 6858000"/>
              <a:gd name="connsiteX40" fmla="*/ 212128 w 8030690"/>
              <a:gd name="connsiteY40" fmla="*/ 1861947 h 6858000"/>
              <a:gd name="connsiteX41" fmla="*/ 202043 w 8030690"/>
              <a:gd name="connsiteY41" fmla="*/ 1709013 h 6858000"/>
              <a:gd name="connsiteX42" fmla="*/ 189940 w 8030690"/>
              <a:gd name="connsiteY42" fmla="*/ 1554023 h 6858000"/>
              <a:gd name="connsiteX43" fmla="*/ 177838 w 8030690"/>
              <a:gd name="connsiteY43" fmla="*/ 1401089 h 6858000"/>
              <a:gd name="connsiteX44" fmla="*/ 163886 w 8030690"/>
              <a:gd name="connsiteY44" fmla="*/ 1245413 h 6858000"/>
              <a:gd name="connsiteX45" fmla="*/ 148590 w 8030690"/>
              <a:gd name="connsiteY45" fmla="*/ 1089050 h 6858000"/>
              <a:gd name="connsiteX46" fmla="*/ 132454 w 8030690"/>
              <a:gd name="connsiteY46" fmla="*/ 934745 h 6858000"/>
              <a:gd name="connsiteX47" fmla="*/ 113628 w 8030690"/>
              <a:gd name="connsiteY47" fmla="*/ 778383 h 6858000"/>
              <a:gd name="connsiteX48" fmla="*/ 93457 w 8030690"/>
              <a:gd name="connsiteY48" fmla="*/ 622706 h 6858000"/>
              <a:gd name="connsiteX49" fmla="*/ 73454 w 8030690"/>
              <a:gd name="connsiteY49" fmla="*/ 466344 h 6858000"/>
              <a:gd name="connsiteX50" fmla="*/ 50090 w 8030690"/>
              <a:gd name="connsiteY50" fmla="*/ 310667 h 6858000"/>
              <a:gd name="connsiteX51" fmla="*/ 26222 w 8030690"/>
              <a:gd name="connsiteY51" fmla="*/ 155676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8030690" h="6858000">
                <a:moveTo>
                  <a:pt x="1176" y="0"/>
                </a:moveTo>
                <a:lnTo>
                  <a:pt x="1344715" y="0"/>
                </a:lnTo>
                <a:lnTo>
                  <a:pt x="1344715" y="0"/>
                </a:lnTo>
                <a:lnTo>
                  <a:pt x="8030690" y="0"/>
                </a:lnTo>
                <a:lnTo>
                  <a:pt x="8030690" y="6858000"/>
                </a:lnTo>
                <a:lnTo>
                  <a:pt x="477746" y="6858000"/>
                </a:lnTo>
                <a:lnTo>
                  <a:pt x="477746" y="6858000"/>
                </a:lnTo>
                <a:lnTo>
                  <a:pt x="0" y="6858000"/>
                </a:lnTo>
                <a:lnTo>
                  <a:pt x="5883" y="6817538"/>
                </a:lnTo>
                <a:lnTo>
                  <a:pt x="23196" y="6698894"/>
                </a:lnTo>
                <a:lnTo>
                  <a:pt x="35298" y="6612483"/>
                </a:lnTo>
                <a:lnTo>
                  <a:pt x="48073" y="6509613"/>
                </a:lnTo>
                <a:lnTo>
                  <a:pt x="63369" y="6387541"/>
                </a:lnTo>
                <a:lnTo>
                  <a:pt x="79506" y="6252438"/>
                </a:lnTo>
                <a:lnTo>
                  <a:pt x="96483" y="6100191"/>
                </a:lnTo>
                <a:lnTo>
                  <a:pt x="114468" y="5934227"/>
                </a:lnTo>
                <a:lnTo>
                  <a:pt x="132454" y="5753862"/>
                </a:lnTo>
                <a:lnTo>
                  <a:pt x="150775" y="5561838"/>
                </a:lnTo>
                <a:lnTo>
                  <a:pt x="167752" y="5354726"/>
                </a:lnTo>
                <a:lnTo>
                  <a:pt x="184057" y="5138013"/>
                </a:lnTo>
                <a:lnTo>
                  <a:pt x="198849" y="4908956"/>
                </a:lnTo>
                <a:lnTo>
                  <a:pt x="212968" y="4670298"/>
                </a:lnTo>
                <a:lnTo>
                  <a:pt x="226248" y="4421352"/>
                </a:lnTo>
                <a:lnTo>
                  <a:pt x="230954" y="4293793"/>
                </a:lnTo>
                <a:lnTo>
                  <a:pt x="236165" y="4163491"/>
                </a:lnTo>
                <a:lnTo>
                  <a:pt x="241039" y="4031132"/>
                </a:lnTo>
                <a:lnTo>
                  <a:pt x="244233" y="3898087"/>
                </a:lnTo>
                <a:lnTo>
                  <a:pt x="247091" y="3762298"/>
                </a:lnTo>
                <a:lnTo>
                  <a:pt x="250116" y="3625138"/>
                </a:lnTo>
                <a:lnTo>
                  <a:pt x="252133" y="3485235"/>
                </a:lnTo>
                <a:lnTo>
                  <a:pt x="252133" y="3343960"/>
                </a:lnTo>
                <a:lnTo>
                  <a:pt x="253142" y="3201314"/>
                </a:lnTo>
                <a:lnTo>
                  <a:pt x="252133" y="3057296"/>
                </a:lnTo>
                <a:lnTo>
                  <a:pt x="250116" y="2911221"/>
                </a:lnTo>
                <a:lnTo>
                  <a:pt x="248267" y="2765145"/>
                </a:lnTo>
                <a:lnTo>
                  <a:pt x="244233" y="2617013"/>
                </a:lnTo>
                <a:lnTo>
                  <a:pt x="240031" y="2467508"/>
                </a:lnTo>
                <a:lnTo>
                  <a:pt x="235156" y="2318004"/>
                </a:lnTo>
                <a:lnTo>
                  <a:pt x="228265" y="2167128"/>
                </a:lnTo>
                <a:lnTo>
                  <a:pt x="220028" y="2014880"/>
                </a:lnTo>
                <a:lnTo>
                  <a:pt x="212128" y="1861947"/>
                </a:lnTo>
                <a:lnTo>
                  <a:pt x="202043" y="1709013"/>
                </a:lnTo>
                <a:lnTo>
                  <a:pt x="189940" y="1554023"/>
                </a:lnTo>
                <a:lnTo>
                  <a:pt x="177838" y="1401089"/>
                </a:lnTo>
                <a:lnTo>
                  <a:pt x="163886" y="1245413"/>
                </a:lnTo>
                <a:lnTo>
                  <a:pt x="148590" y="1089050"/>
                </a:lnTo>
                <a:lnTo>
                  <a:pt x="132454" y="934745"/>
                </a:lnTo>
                <a:lnTo>
                  <a:pt x="113628" y="778383"/>
                </a:lnTo>
                <a:lnTo>
                  <a:pt x="93457" y="622706"/>
                </a:lnTo>
                <a:lnTo>
                  <a:pt x="73454" y="466344"/>
                </a:lnTo>
                <a:lnTo>
                  <a:pt x="50090" y="310667"/>
                </a:lnTo>
                <a:lnTo>
                  <a:pt x="26222" y="155676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26" name="Rectangle 125">
            <a:extLst>
              <a:ext uri="{FF2B5EF4-FFF2-40B4-BE49-F238E27FC236}">
                <a16:creationId xmlns:a16="http://schemas.microsoft.com/office/drawing/2014/main" id="{7334111F-266B-1C82-1677-6035AF0E36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828359" y="0"/>
            <a:ext cx="51435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tr-TR"/>
          </a:p>
        </p:txBody>
      </p:sp>
      <p:graphicFrame>
        <p:nvGraphicFramePr>
          <p:cNvPr id="103" name="Google Shape;101;p1">
            <a:extLst>
              <a:ext uri="{FF2B5EF4-FFF2-40B4-BE49-F238E27FC236}">
                <a16:creationId xmlns:a16="http://schemas.microsoft.com/office/drawing/2014/main" id="{65F735BF-E3D3-A140-D14F-792673D3B06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59250685"/>
              </p:ext>
            </p:extLst>
          </p:nvPr>
        </p:nvGraphicFramePr>
        <p:xfrm>
          <a:off x="3786339" y="1410458"/>
          <a:ext cx="4871885" cy="258991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pic>
        <p:nvPicPr>
          <p:cNvPr id="2" name="Resim 1" descr="grafik, yazı tipi, grafik tasarım, ekran görüntüsü içeren bir resim&#10;&#10;Yapay zeka tarafından oluşturulmuş içerik yanlış olabilir.">
            <a:extLst>
              <a:ext uri="{FF2B5EF4-FFF2-40B4-BE49-F238E27FC236}">
                <a16:creationId xmlns:a16="http://schemas.microsoft.com/office/drawing/2014/main" id="{62D30049-2E0E-DB31-12E4-8A52E1FB3E3E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3380687" y="199178"/>
            <a:ext cx="4369079" cy="1015434"/>
          </a:xfrm>
          <a:prstGeom prst="rect">
            <a:avLst/>
          </a:prstGeom>
          <a:effectLst/>
        </p:spPr>
      </p:pic>
      <p:sp>
        <p:nvSpPr>
          <p:cNvPr id="4" name="Metin kutusu 3">
            <a:extLst>
              <a:ext uri="{FF2B5EF4-FFF2-40B4-BE49-F238E27FC236}">
                <a16:creationId xmlns:a16="http://schemas.microsoft.com/office/drawing/2014/main" id="{8A19ADA7-4786-5593-570D-3E6B2149FCBB}"/>
              </a:ext>
            </a:extLst>
          </p:cNvPr>
          <p:cNvSpPr txBox="1"/>
          <p:nvPr/>
        </p:nvSpPr>
        <p:spPr>
          <a:xfrm>
            <a:off x="3699426" y="4264182"/>
            <a:ext cx="4871884" cy="461665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tr-TR" sz="2400" b="1" dirty="0"/>
              <a:t>TEŞEKKÜR EDERİZ</a:t>
            </a:r>
          </a:p>
        </p:txBody>
      </p:sp>
      <p:sp>
        <p:nvSpPr>
          <p:cNvPr id="5" name="Metin kutusu 4">
            <a:extLst>
              <a:ext uri="{FF2B5EF4-FFF2-40B4-BE49-F238E27FC236}">
                <a16:creationId xmlns:a16="http://schemas.microsoft.com/office/drawing/2014/main" id="{4DEE21C7-9A82-9025-ECED-349DACDC3EB3}"/>
              </a:ext>
            </a:extLst>
          </p:cNvPr>
          <p:cNvSpPr txBox="1"/>
          <p:nvPr/>
        </p:nvSpPr>
        <p:spPr>
          <a:xfrm>
            <a:off x="4055952" y="5187636"/>
            <a:ext cx="4602272" cy="30777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tr-TR" b="1" dirty="0"/>
              <a:t>SAĞLIK, KÜLTÜR VE SPOR DAİRE BAŞKANLIĞI</a:t>
            </a:r>
          </a:p>
        </p:txBody>
      </p:sp>
    </p:spTree>
    <p:extLst>
      <p:ext uri="{BB962C8B-B14F-4D97-AF65-F5344CB8AC3E}">
        <p14:creationId xmlns:p14="http://schemas.microsoft.com/office/powerpoint/2010/main" val="6462577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>
            <a:duotone>
              <a:schemeClr val="bg2">
                <a:shade val="69000"/>
                <a:hueMod val="108000"/>
                <a:satMod val="164000"/>
                <a:lumMod val="74000"/>
              </a:schemeClr>
              <a:schemeClr val="bg2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  <a:effectLst/>
      </p:bgPr>
    </p:bg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6" name="Picture 125">
            <a:extLst>
              <a:ext uri="{FF2B5EF4-FFF2-40B4-BE49-F238E27FC236}">
                <a16:creationId xmlns:a16="http://schemas.microsoft.com/office/drawing/2014/main" id="{412E3267-7ABE-412B-8580-47EC0D1F61F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3027759" cy="4188315"/>
          </a:xfrm>
          <a:prstGeom prst="rect">
            <a:avLst/>
          </a:prstGeom>
        </p:spPr>
      </p:pic>
      <p:pic>
        <p:nvPicPr>
          <p:cNvPr id="128" name="Picture 127">
            <a:extLst>
              <a:ext uri="{FF2B5EF4-FFF2-40B4-BE49-F238E27FC236}">
                <a16:creationId xmlns:a16="http://schemas.microsoft.com/office/drawing/2014/main" id="{20B62C5A-2250-4380-AB23-DB87446CCE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141809" cy="2365453"/>
          </a:xfrm>
          <a:prstGeom prst="rect">
            <a:avLst/>
          </a:prstGeom>
        </p:spPr>
      </p:pic>
      <p:sp>
        <p:nvSpPr>
          <p:cNvPr id="130" name="Oval 129">
            <a:extLst>
              <a:ext uri="{FF2B5EF4-FFF2-40B4-BE49-F238E27FC236}">
                <a16:creationId xmlns:a16="http://schemas.microsoft.com/office/drawing/2014/main" id="{D42CF425-7213-4F89-B0FF-4C2BDDD9C6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56759" y="1676400"/>
            <a:ext cx="211455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tr-TR"/>
          </a:p>
        </p:txBody>
      </p:sp>
      <p:pic>
        <p:nvPicPr>
          <p:cNvPr id="132" name="Picture 131">
            <a:extLst>
              <a:ext uri="{FF2B5EF4-FFF2-40B4-BE49-F238E27FC236}">
                <a16:creationId xmlns:a16="http://schemas.microsoft.com/office/drawing/2014/main" id="{D35DA97D-88F8-4249-B650-4FC9FD50A3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5999559" y="0"/>
            <a:ext cx="1202540" cy="1141407"/>
          </a:xfrm>
          <a:prstGeom prst="rect">
            <a:avLst/>
          </a:prstGeom>
        </p:spPr>
      </p:pic>
      <p:pic>
        <p:nvPicPr>
          <p:cNvPr id="134" name="Picture 133">
            <a:extLst>
              <a:ext uri="{FF2B5EF4-FFF2-40B4-BE49-F238E27FC236}">
                <a16:creationId xmlns:a16="http://schemas.microsoft.com/office/drawing/2014/main" id="{43F38673-6E30-4BAE-AC67-0B283EBF429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6454408" y="6096000"/>
            <a:ext cx="745301" cy="762000"/>
          </a:xfrm>
          <a:prstGeom prst="rect">
            <a:avLst/>
          </a:prstGeom>
        </p:spPr>
      </p:pic>
      <p:sp>
        <p:nvSpPr>
          <p:cNvPr id="136" name="Rectangle 135">
            <a:extLst>
              <a:ext uri="{FF2B5EF4-FFF2-40B4-BE49-F238E27FC236}">
                <a16:creationId xmlns:a16="http://schemas.microsoft.com/office/drawing/2014/main" id="{202A25CB-1ED1-4C87-AB49-8D3BC684D1C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828359" y="0"/>
            <a:ext cx="51435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tr-TR"/>
          </a:p>
        </p:txBody>
      </p:sp>
      <p:sp>
        <p:nvSpPr>
          <p:cNvPr id="106" name="Google Shape;106;p2"/>
          <p:cNvSpPr txBox="1">
            <a:spLocks noGrp="1"/>
          </p:cNvSpPr>
          <p:nvPr>
            <p:ph type="title"/>
          </p:nvPr>
        </p:nvSpPr>
        <p:spPr>
          <a:xfrm>
            <a:off x="320918" y="380060"/>
            <a:ext cx="3241965" cy="3329581"/>
          </a:xfrm>
          <a:prstGeom prst="rect">
            <a:avLst/>
          </a:prstGeom>
        </p:spPr>
        <p:txBody>
          <a:bodyPr spcFirstLastPara="1" vert="horz" lIns="91440" tIns="45720" rIns="91440" bIns="45720" rtlCol="0" anchor="b" anchorCtr="0">
            <a:normAutofit/>
          </a:bodyPr>
          <a:lstStyle/>
          <a:p>
            <a:pPr marL="0" lvl="0" indent="0" algn="l" defTabSz="457200">
              <a:spcBef>
                <a:spcPct val="0"/>
              </a:spcBef>
              <a:spcAft>
                <a:spcPts val="0"/>
              </a:spcAft>
              <a:buClr>
                <a:schemeClr val="lt1"/>
              </a:buClr>
              <a:buSzPts val="3600"/>
            </a:pPr>
            <a:r>
              <a:rPr lang="en-US" sz="4000" b="0" dirty="0" err="1">
                <a:solidFill>
                  <a:schemeClr val="tx2"/>
                </a:solidFill>
                <a:latin typeface="+mj-lt"/>
                <a:ea typeface="+mj-ea"/>
                <a:cs typeface="+mj-cs"/>
                <a:sym typeface="Garamond"/>
              </a:rPr>
              <a:t>Sunum</a:t>
            </a:r>
            <a:r>
              <a:rPr lang="en-US" sz="4000" b="0" dirty="0">
                <a:solidFill>
                  <a:schemeClr val="tx2"/>
                </a:solidFill>
                <a:latin typeface="+mj-lt"/>
                <a:ea typeface="+mj-ea"/>
                <a:cs typeface="+mj-cs"/>
                <a:sym typeface="Garamond"/>
              </a:rPr>
              <a:t> </a:t>
            </a:r>
            <a:r>
              <a:rPr lang="en-US" sz="4000" b="0" dirty="0" err="1">
                <a:solidFill>
                  <a:schemeClr val="tx2"/>
                </a:solidFill>
                <a:latin typeface="+mj-lt"/>
                <a:ea typeface="+mj-ea"/>
                <a:cs typeface="+mj-cs"/>
                <a:sym typeface="Garamond"/>
              </a:rPr>
              <a:t>Planı</a:t>
            </a:r>
            <a:endParaRPr lang="en-US" sz="4000" b="0" dirty="0">
              <a:solidFill>
                <a:schemeClr val="tx2"/>
              </a:solidFill>
              <a:latin typeface="+mj-lt"/>
              <a:ea typeface="+mj-ea"/>
              <a:cs typeface="+mj-cs"/>
              <a:sym typeface="Garamond"/>
            </a:endParaRPr>
          </a:p>
        </p:txBody>
      </p:sp>
      <p:sp>
        <p:nvSpPr>
          <p:cNvPr id="107" name="Google Shape;107;p2"/>
          <p:cNvSpPr txBox="1"/>
          <p:nvPr/>
        </p:nvSpPr>
        <p:spPr>
          <a:xfrm>
            <a:off x="866216" y="4777380"/>
            <a:ext cx="3564299" cy="861420"/>
          </a:xfrm>
          <a:prstGeom prst="rect">
            <a:avLst/>
          </a:prstGeom>
        </p:spPr>
        <p:txBody>
          <a:bodyPr spcFirstLastPara="1" vert="horz" lIns="91440" tIns="45720" rIns="91440" bIns="45720" rtlCol="0" anchor="t" anchorCtr="0">
            <a:normAutofit/>
          </a:bodyPr>
          <a:lstStyle/>
          <a:p>
            <a:pPr marR="0" lvl="0" defTabSz="457200">
              <a:spcBef>
                <a:spcPts val="1000"/>
              </a:spcBef>
              <a:buClr>
                <a:schemeClr val="bg2">
                  <a:lumMod val="40000"/>
                  <a:lumOff val="60000"/>
                </a:schemeClr>
              </a:buClr>
              <a:buSzPct val="80000"/>
            </a:pPr>
            <a:fld id="{00000000-1234-1234-1234-123412341234}" type="slidenum">
              <a:rPr lang="en-US" sz="2000" u="none" strike="noStrike" kern="1200" cap="all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  <a:sym typeface="Calibri"/>
              </a:rPr>
              <a:pPr marR="0" lvl="0" defTabSz="457200">
                <a:spcBef>
                  <a:spcPts val="1000"/>
                </a:spcBef>
                <a:buClr>
                  <a:schemeClr val="bg2">
                    <a:lumMod val="40000"/>
                    <a:lumOff val="60000"/>
                  </a:schemeClr>
                </a:buClr>
                <a:buSzPct val="80000"/>
              </a:pPr>
              <a:t>2</a:t>
            </a:fld>
            <a:r>
              <a:rPr lang="en-US" sz="2000" u="none" strike="noStrike" kern="1200" cap="all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  <a:sym typeface="Calibri"/>
              </a:rPr>
              <a:t>/9</a:t>
            </a:r>
          </a:p>
        </p:txBody>
      </p:sp>
      <p:sp>
        <p:nvSpPr>
          <p:cNvPr id="138" name="Freeform: Shape 137">
            <a:extLst>
              <a:ext uri="{FF2B5EF4-FFF2-40B4-BE49-F238E27FC236}">
                <a16:creationId xmlns:a16="http://schemas.microsoft.com/office/drawing/2014/main" id="{2CE00AD7-CB45-498E-8A82-6BCD4A3D7AC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 rot="16200000">
            <a:off x="3503869" y="1217868"/>
            <a:ext cx="6858001" cy="4422265"/>
          </a:xfrm>
          <a:custGeom>
            <a:avLst/>
            <a:gdLst>
              <a:gd name="connsiteX0" fmla="*/ 6858001 w 6858001"/>
              <a:gd name="connsiteY0" fmla="*/ 1177 h 5896353"/>
              <a:gd name="connsiteX1" fmla="*/ 6858001 w 6858001"/>
              <a:gd name="connsiteY1" fmla="*/ 1344715 h 5896353"/>
              <a:gd name="connsiteX2" fmla="*/ 6858000 w 6858001"/>
              <a:gd name="connsiteY2" fmla="*/ 1344715 h 5896353"/>
              <a:gd name="connsiteX3" fmla="*/ 6858000 w 6858001"/>
              <a:gd name="connsiteY3" fmla="*/ 5896353 h 5896353"/>
              <a:gd name="connsiteX4" fmla="*/ 0 w 6858001"/>
              <a:gd name="connsiteY4" fmla="*/ 5896352 h 5896353"/>
              <a:gd name="connsiteX5" fmla="*/ 0 w 6858001"/>
              <a:gd name="connsiteY5" fmla="*/ 904460 h 5896353"/>
              <a:gd name="connsiteX6" fmla="*/ 1 w 6858001"/>
              <a:gd name="connsiteY6" fmla="*/ 904460 h 5896353"/>
              <a:gd name="connsiteX7" fmla="*/ 1 w 6858001"/>
              <a:gd name="connsiteY7" fmla="*/ 0 h 5896353"/>
              <a:gd name="connsiteX8" fmla="*/ 40463 w 6858001"/>
              <a:gd name="connsiteY8" fmla="*/ 5883 h 5896353"/>
              <a:gd name="connsiteX9" fmla="*/ 159107 w 6858001"/>
              <a:gd name="connsiteY9" fmla="*/ 23196 h 5896353"/>
              <a:gd name="connsiteX10" fmla="*/ 245518 w 6858001"/>
              <a:gd name="connsiteY10" fmla="*/ 35299 h 5896353"/>
              <a:gd name="connsiteX11" fmla="*/ 348388 w 6858001"/>
              <a:gd name="connsiteY11" fmla="*/ 48073 h 5896353"/>
              <a:gd name="connsiteX12" fmla="*/ 470460 w 6858001"/>
              <a:gd name="connsiteY12" fmla="*/ 63369 h 5896353"/>
              <a:gd name="connsiteX13" fmla="*/ 605563 w 6858001"/>
              <a:gd name="connsiteY13" fmla="*/ 79506 h 5896353"/>
              <a:gd name="connsiteX14" fmla="*/ 757810 w 6858001"/>
              <a:gd name="connsiteY14" fmla="*/ 96483 h 5896353"/>
              <a:gd name="connsiteX15" fmla="*/ 923774 w 6858001"/>
              <a:gd name="connsiteY15" fmla="*/ 114469 h 5896353"/>
              <a:gd name="connsiteX16" fmla="*/ 1104139 w 6858001"/>
              <a:gd name="connsiteY16" fmla="*/ 132454 h 5896353"/>
              <a:gd name="connsiteX17" fmla="*/ 1296163 w 6858001"/>
              <a:gd name="connsiteY17" fmla="*/ 150776 h 5896353"/>
              <a:gd name="connsiteX18" fmla="*/ 1503275 w 6858001"/>
              <a:gd name="connsiteY18" fmla="*/ 167753 h 5896353"/>
              <a:gd name="connsiteX19" fmla="*/ 1719988 w 6858001"/>
              <a:gd name="connsiteY19" fmla="*/ 184058 h 5896353"/>
              <a:gd name="connsiteX20" fmla="*/ 1949045 w 6858001"/>
              <a:gd name="connsiteY20" fmla="*/ 198849 h 5896353"/>
              <a:gd name="connsiteX21" fmla="*/ 2187703 w 6858001"/>
              <a:gd name="connsiteY21" fmla="*/ 212969 h 5896353"/>
              <a:gd name="connsiteX22" fmla="*/ 2436649 w 6858001"/>
              <a:gd name="connsiteY22" fmla="*/ 226248 h 5896353"/>
              <a:gd name="connsiteX23" fmla="*/ 2564208 w 6858001"/>
              <a:gd name="connsiteY23" fmla="*/ 230955 h 5896353"/>
              <a:gd name="connsiteX24" fmla="*/ 2694509 w 6858001"/>
              <a:gd name="connsiteY24" fmla="*/ 236165 h 5896353"/>
              <a:gd name="connsiteX25" fmla="*/ 2826868 w 6858001"/>
              <a:gd name="connsiteY25" fmla="*/ 241040 h 5896353"/>
              <a:gd name="connsiteX26" fmla="*/ 2959914 w 6858001"/>
              <a:gd name="connsiteY26" fmla="*/ 244234 h 5896353"/>
              <a:gd name="connsiteX27" fmla="*/ 3095702 w 6858001"/>
              <a:gd name="connsiteY27" fmla="*/ 247091 h 5896353"/>
              <a:gd name="connsiteX28" fmla="*/ 3232862 w 6858001"/>
              <a:gd name="connsiteY28" fmla="*/ 250117 h 5896353"/>
              <a:gd name="connsiteX29" fmla="*/ 3372765 w 6858001"/>
              <a:gd name="connsiteY29" fmla="*/ 252134 h 5896353"/>
              <a:gd name="connsiteX30" fmla="*/ 3514040 w 6858001"/>
              <a:gd name="connsiteY30" fmla="*/ 252134 h 5896353"/>
              <a:gd name="connsiteX31" fmla="*/ 3656686 w 6858001"/>
              <a:gd name="connsiteY31" fmla="*/ 253142 h 5896353"/>
              <a:gd name="connsiteX32" fmla="*/ 3800704 w 6858001"/>
              <a:gd name="connsiteY32" fmla="*/ 252134 h 5896353"/>
              <a:gd name="connsiteX33" fmla="*/ 3946780 w 6858001"/>
              <a:gd name="connsiteY33" fmla="*/ 250117 h 5896353"/>
              <a:gd name="connsiteX34" fmla="*/ 4092855 w 6858001"/>
              <a:gd name="connsiteY34" fmla="*/ 248268 h 5896353"/>
              <a:gd name="connsiteX35" fmla="*/ 4240988 w 6858001"/>
              <a:gd name="connsiteY35" fmla="*/ 244234 h 5896353"/>
              <a:gd name="connsiteX36" fmla="*/ 4390492 w 6858001"/>
              <a:gd name="connsiteY36" fmla="*/ 240032 h 5896353"/>
              <a:gd name="connsiteX37" fmla="*/ 4539997 w 6858001"/>
              <a:gd name="connsiteY37" fmla="*/ 235157 h 5896353"/>
              <a:gd name="connsiteX38" fmla="*/ 4690873 w 6858001"/>
              <a:gd name="connsiteY38" fmla="*/ 228266 h 5896353"/>
              <a:gd name="connsiteX39" fmla="*/ 4843120 w 6858001"/>
              <a:gd name="connsiteY39" fmla="*/ 220029 h 5896353"/>
              <a:gd name="connsiteX40" fmla="*/ 4996054 w 6858001"/>
              <a:gd name="connsiteY40" fmla="*/ 212129 h 5896353"/>
              <a:gd name="connsiteX41" fmla="*/ 5148987 w 6858001"/>
              <a:gd name="connsiteY41" fmla="*/ 202044 h 5896353"/>
              <a:gd name="connsiteX42" fmla="*/ 5303978 w 6858001"/>
              <a:gd name="connsiteY42" fmla="*/ 189941 h 5896353"/>
              <a:gd name="connsiteX43" fmla="*/ 5456911 w 6858001"/>
              <a:gd name="connsiteY43" fmla="*/ 177839 h 5896353"/>
              <a:gd name="connsiteX44" fmla="*/ 5612588 w 6858001"/>
              <a:gd name="connsiteY44" fmla="*/ 163887 h 5896353"/>
              <a:gd name="connsiteX45" fmla="*/ 5768950 w 6858001"/>
              <a:gd name="connsiteY45" fmla="*/ 148591 h 5896353"/>
              <a:gd name="connsiteX46" fmla="*/ 5923255 w 6858001"/>
              <a:gd name="connsiteY46" fmla="*/ 132455 h 5896353"/>
              <a:gd name="connsiteX47" fmla="*/ 6079618 w 6858001"/>
              <a:gd name="connsiteY47" fmla="*/ 113629 h 5896353"/>
              <a:gd name="connsiteX48" fmla="*/ 6235294 w 6858001"/>
              <a:gd name="connsiteY48" fmla="*/ 93458 h 5896353"/>
              <a:gd name="connsiteX49" fmla="*/ 6391657 w 6858001"/>
              <a:gd name="connsiteY49" fmla="*/ 73455 h 5896353"/>
              <a:gd name="connsiteX50" fmla="*/ 6547333 w 6858001"/>
              <a:gd name="connsiteY50" fmla="*/ 50091 h 5896353"/>
              <a:gd name="connsiteX51" fmla="*/ 6702324 w 6858001"/>
              <a:gd name="connsiteY51" fmla="*/ 26222 h 58963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6858001" h="5896353">
                <a:moveTo>
                  <a:pt x="6858001" y="1177"/>
                </a:moveTo>
                <a:lnTo>
                  <a:pt x="6858001" y="1344715"/>
                </a:lnTo>
                <a:lnTo>
                  <a:pt x="6858000" y="1344715"/>
                </a:lnTo>
                <a:lnTo>
                  <a:pt x="6858000" y="5896353"/>
                </a:lnTo>
                <a:lnTo>
                  <a:pt x="0" y="5896352"/>
                </a:lnTo>
                <a:lnTo>
                  <a:pt x="0" y="904460"/>
                </a:lnTo>
                <a:lnTo>
                  <a:pt x="1" y="904460"/>
                </a:lnTo>
                <a:lnTo>
                  <a:pt x="1" y="0"/>
                </a:lnTo>
                <a:lnTo>
                  <a:pt x="40463" y="5883"/>
                </a:lnTo>
                <a:lnTo>
                  <a:pt x="159107" y="23196"/>
                </a:lnTo>
                <a:lnTo>
                  <a:pt x="245518" y="35299"/>
                </a:lnTo>
                <a:lnTo>
                  <a:pt x="348388" y="48073"/>
                </a:lnTo>
                <a:lnTo>
                  <a:pt x="470460" y="63369"/>
                </a:lnTo>
                <a:lnTo>
                  <a:pt x="605563" y="79506"/>
                </a:lnTo>
                <a:lnTo>
                  <a:pt x="757810" y="96483"/>
                </a:lnTo>
                <a:lnTo>
                  <a:pt x="923774" y="114469"/>
                </a:lnTo>
                <a:lnTo>
                  <a:pt x="1104139" y="132454"/>
                </a:lnTo>
                <a:lnTo>
                  <a:pt x="1296163" y="150776"/>
                </a:lnTo>
                <a:lnTo>
                  <a:pt x="1503275" y="167753"/>
                </a:lnTo>
                <a:lnTo>
                  <a:pt x="1719988" y="184058"/>
                </a:lnTo>
                <a:lnTo>
                  <a:pt x="1949045" y="198849"/>
                </a:lnTo>
                <a:lnTo>
                  <a:pt x="2187703" y="212969"/>
                </a:lnTo>
                <a:lnTo>
                  <a:pt x="2436649" y="226248"/>
                </a:lnTo>
                <a:lnTo>
                  <a:pt x="2564208" y="230955"/>
                </a:lnTo>
                <a:lnTo>
                  <a:pt x="2694509" y="236165"/>
                </a:lnTo>
                <a:lnTo>
                  <a:pt x="2826868" y="241040"/>
                </a:lnTo>
                <a:lnTo>
                  <a:pt x="2959914" y="244234"/>
                </a:lnTo>
                <a:lnTo>
                  <a:pt x="3095702" y="247091"/>
                </a:lnTo>
                <a:lnTo>
                  <a:pt x="3232862" y="250117"/>
                </a:lnTo>
                <a:lnTo>
                  <a:pt x="3372765" y="252134"/>
                </a:lnTo>
                <a:lnTo>
                  <a:pt x="3514040" y="252134"/>
                </a:lnTo>
                <a:lnTo>
                  <a:pt x="3656686" y="253142"/>
                </a:lnTo>
                <a:lnTo>
                  <a:pt x="3800704" y="252134"/>
                </a:lnTo>
                <a:lnTo>
                  <a:pt x="3946780" y="250117"/>
                </a:lnTo>
                <a:lnTo>
                  <a:pt x="4092855" y="248268"/>
                </a:lnTo>
                <a:lnTo>
                  <a:pt x="4240988" y="244234"/>
                </a:lnTo>
                <a:lnTo>
                  <a:pt x="4390492" y="240032"/>
                </a:lnTo>
                <a:lnTo>
                  <a:pt x="4539997" y="235157"/>
                </a:lnTo>
                <a:lnTo>
                  <a:pt x="4690873" y="228266"/>
                </a:lnTo>
                <a:lnTo>
                  <a:pt x="4843120" y="220029"/>
                </a:lnTo>
                <a:lnTo>
                  <a:pt x="4996054" y="212129"/>
                </a:lnTo>
                <a:lnTo>
                  <a:pt x="5148987" y="202044"/>
                </a:lnTo>
                <a:lnTo>
                  <a:pt x="5303978" y="189941"/>
                </a:lnTo>
                <a:lnTo>
                  <a:pt x="5456911" y="177839"/>
                </a:lnTo>
                <a:lnTo>
                  <a:pt x="5612588" y="163887"/>
                </a:lnTo>
                <a:lnTo>
                  <a:pt x="5768950" y="148591"/>
                </a:lnTo>
                <a:lnTo>
                  <a:pt x="5923255" y="132455"/>
                </a:lnTo>
                <a:lnTo>
                  <a:pt x="6079618" y="113629"/>
                </a:lnTo>
                <a:lnTo>
                  <a:pt x="6235294" y="93458"/>
                </a:lnTo>
                <a:lnTo>
                  <a:pt x="6391657" y="73455"/>
                </a:lnTo>
                <a:lnTo>
                  <a:pt x="6547333" y="50091"/>
                </a:lnTo>
                <a:lnTo>
                  <a:pt x="6702324" y="26222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/>
          <a:lstStyle/>
          <a:p>
            <a:endParaRPr lang="tr-TR"/>
          </a:p>
        </p:txBody>
      </p:sp>
      <p:sp>
        <p:nvSpPr>
          <p:cNvPr id="140" name="Freeform 8">
            <a:extLst>
              <a:ext uri="{FF2B5EF4-FFF2-40B4-BE49-F238E27FC236}">
                <a16:creationId xmlns:a16="http://schemas.microsoft.com/office/drawing/2014/main" id="{4F8E9684-0CFC-49C9-A74B-9BDBACB2EF1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61836" y="-1"/>
            <a:ext cx="419604" cy="3709642"/>
          </a:xfrm>
          <a:custGeom>
            <a:avLst/>
            <a:gdLst>
              <a:gd name="connsiteX0" fmla="*/ 0 w 559472"/>
              <a:gd name="connsiteY0" fmla="*/ 0 h 3709642"/>
              <a:gd name="connsiteX1" fmla="*/ 473952 w 559472"/>
              <a:gd name="connsiteY1" fmla="*/ 0 h 3709642"/>
              <a:gd name="connsiteX2" fmla="*/ 485840 w 559472"/>
              <a:gd name="connsiteY2" fmla="*/ 161194 h 3709642"/>
              <a:gd name="connsiteX3" fmla="*/ 523949 w 559472"/>
              <a:gd name="connsiteY3" fmla="*/ 3672197 h 3709642"/>
              <a:gd name="connsiteX4" fmla="*/ 454748 w 559472"/>
              <a:gd name="connsiteY4" fmla="*/ 3709642 h 3709642"/>
              <a:gd name="connsiteX5" fmla="*/ 448224 w 559472"/>
              <a:gd name="connsiteY5" fmla="*/ 3510471 h 3709642"/>
              <a:gd name="connsiteX6" fmla="*/ 443564 w 559472"/>
              <a:gd name="connsiteY6" fmla="*/ 3408563 h 3709642"/>
              <a:gd name="connsiteX7" fmla="*/ 438902 w 559472"/>
              <a:gd name="connsiteY7" fmla="*/ 3304407 h 3709642"/>
              <a:gd name="connsiteX8" fmla="*/ 433941 w 559472"/>
              <a:gd name="connsiteY8" fmla="*/ 3198777 h 3709642"/>
              <a:gd name="connsiteX9" fmla="*/ 427584 w 559472"/>
              <a:gd name="connsiteY9" fmla="*/ 3092510 h 3709642"/>
              <a:gd name="connsiteX10" fmla="*/ 420988 w 559472"/>
              <a:gd name="connsiteY10" fmla="*/ 2984390 h 3709642"/>
              <a:gd name="connsiteX11" fmla="*/ 414330 w 559472"/>
              <a:gd name="connsiteY11" fmla="*/ 2874401 h 3709642"/>
              <a:gd name="connsiteX12" fmla="*/ 406840 w 559472"/>
              <a:gd name="connsiteY12" fmla="*/ 2762980 h 3709642"/>
              <a:gd name="connsiteX13" fmla="*/ 397745 w 559472"/>
              <a:gd name="connsiteY13" fmla="*/ 2650566 h 3709642"/>
              <a:gd name="connsiteX14" fmla="*/ 389154 w 559472"/>
              <a:gd name="connsiteY14" fmla="*/ 2536612 h 3709642"/>
              <a:gd name="connsiteX15" fmla="*/ 379225 w 559472"/>
              <a:gd name="connsiteY15" fmla="*/ 2421642 h 3709642"/>
              <a:gd name="connsiteX16" fmla="*/ 368316 w 559472"/>
              <a:gd name="connsiteY16" fmla="*/ 2305627 h 3709642"/>
              <a:gd name="connsiteX17" fmla="*/ 357466 w 559472"/>
              <a:gd name="connsiteY17" fmla="*/ 2189233 h 3709642"/>
              <a:gd name="connsiteX18" fmla="*/ 344982 w 559472"/>
              <a:gd name="connsiteY18" fmla="*/ 2071473 h 3709642"/>
              <a:gd name="connsiteX19" fmla="*/ 332466 w 559472"/>
              <a:gd name="connsiteY19" fmla="*/ 1952216 h 3709642"/>
              <a:gd name="connsiteX20" fmla="*/ 319121 w 559472"/>
              <a:gd name="connsiteY20" fmla="*/ 1833776 h 3709642"/>
              <a:gd name="connsiteX21" fmla="*/ 304408 w 559472"/>
              <a:gd name="connsiteY21" fmla="*/ 1713948 h 3709642"/>
              <a:gd name="connsiteX22" fmla="*/ 288685 w 559472"/>
              <a:gd name="connsiteY22" fmla="*/ 1592703 h 3709642"/>
              <a:gd name="connsiteX23" fmla="*/ 273050 w 559472"/>
              <a:gd name="connsiteY23" fmla="*/ 1471451 h 3709642"/>
              <a:gd name="connsiteX24" fmla="*/ 255813 w 559472"/>
              <a:gd name="connsiteY24" fmla="*/ 1350328 h 3709642"/>
              <a:gd name="connsiteX25" fmla="*/ 237060 w 559472"/>
              <a:gd name="connsiteY25" fmla="*/ 1227080 h 3709642"/>
              <a:gd name="connsiteX26" fmla="*/ 218488 w 559472"/>
              <a:gd name="connsiteY26" fmla="*/ 1106065 h 3709642"/>
              <a:gd name="connsiteX27" fmla="*/ 198221 w 559472"/>
              <a:gd name="connsiteY27" fmla="*/ 982940 h 3709642"/>
              <a:gd name="connsiteX28" fmla="*/ 177152 w 559472"/>
              <a:gd name="connsiteY28" fmla="*/ 858755 h 3709642"/>
              <a:gd name="connsiteX29" fmla="*/ 155551 w 559472"/>
              <a:gd name="connsiteY29" fmla="*/ 736861 h 3709642"/>
              <a:gd name="connsiteX30" fmla="*/ 131782 w 559472"/>
              <a:gd name="connsiteY30" fmla="*/ 613645 h 3709642"/>
              <a:gd name="connsiteX31" fmla="*/ 107123 w 559472"/>
              <a:gd name="connsiteY31" fmla="*/ 490500 h 3709642"/>
              <a:gd name="connsiteX32" fmla="*/ 82552 w 559472"/>
              <a:gd name="connsiteY32" fmla="*/ 367348 h 3709642"/>
              <a:gd name="connsiteX33" fmla="*/ 55608 w 559472"/>
              <a:gd name="connsiteY33" fmla="*/ 244762 h 3709642"/>
              <a:gd name="connsiteX34" fmla="*/ 28130 w 559472"/>
              <a:gd name="connsiteY34" fmla="*/ 122220 h 3709642"/>
              <a:gd name="connsiteX35" fmla="*/ 0 w 559472"/>
              <a:gd name="connsiteY35" fmla="*/ 0 h 37096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559472" h="3709642">
                <a:moveTo>
                  <a:pt x="0" y="0"/>
                </a:moveTo>
                <a:lnTo>
                  <a:pt x="473952" y="0"/>
                </a:lnTo>
                <a:lnTo>
                  <a:pt x="485840" y="161194"/>
                </a:lnTo>
                <a:cubicBezTo>
                  <a:pt x="552063" y="1147770"/>
                  <a:pt x="592441" y="3086737"/>
                  <a:pt x="523949" y="3672197"/>
                </a:cubicBezTo>
                <a:cubicBezTo>
                  <a:pt x="500842" y="3684557"/>
                  <a:pt x="477855" y="3697282"/>
                  <a:pt x="454748" y="3709642"/>
                </a:cubicBezTo>
                <a:lnTo>
                  <a:pt x="448224" y="3510471"/>
                </a:lnTo>
                <a:lnTo>
                  <a:pt x="443564" y="3408563"/>
                </a:lnTo>
                <a:lnTo>
                  <a:pt x="438902" y="3304407"/>
                </a:lnTo>
                <a:lnTo>
                  <a:pt x="433941" y="3198777"/>
                </a:lnTo>
                <a:lnTo>
                  <a:pt x="427584" y="3092510"/>
                </a:lnTo>
                <a:lnTo>
                  <a:pt x="420988" y="2984390"/>
                </a:lnTo>
                <a:lnTo>
                  <a:pt x="414330" y="2874401"/>
                </a:lnTo>
                <a:lnTo>
                  <a:pt x="406840" y="2762980"/>
                </a:lnTo>
                <a:lnTo>
                  <a:pt x="397745" y="2650566"/>
                </a:lnTo>
                <a:lnTo>
                  <a:pt x="389154" y="2536612"/>
                </a:lnTo>
                <a:lnTo>
                  <a:pt x="379225" y="2421642"/>
                </a:lnTo>
                <a:lnTo>
                  <a:pt x="368316" y="2305627"/>
                </a:lnTo>
                <a:lnTo>
                  <a:pt x="357466" y="2189233"/>
                </a:lnTo>
                <a:lnTo>
                  <a:pt x="344982" y="2071473"/>
                </a:lnTo>
                <a:lnTo>
                  <a:pt x="332466" y="1952216"/>
                </a:lnTo>
                <a:lnTo>
                  <a:pt x="319121" y="1833776"/>
                </a:lnTo>
                <a:lnTo>
                  <a:pt x="304408" y="1713948"/>
                </a:lnTo>
                <a:lnTo>
                  <a:pt x="288685" y="1592703"/>
                </a:lnTo>
                <a:lnTo>
                  <a:pt x="273050" y="1471451"/>
                </a:lnTo>
                <a:lnTo>
                  <a:pt x="255813" y="1350328"/>
                </a:lnTo>
                <a:lnTo>
                  <a:pt x="237060" y="1227080"/>
                </a:lnTo>
                <a:lnTo>
                  <a:pt x="218488" y="1106065"/>
                </a:lnTo>
                <a:lnTo>
                  <a:pt x="198221" y="982940"/>
                </a:lnTo>
                <a:lnTo>
                  <a:pt x="177152" y="858755"/>
                </a:lnTo>
                <a:lnTo>
                  <a:pt x="155551" y="736861"/>
                </a:lnTo>
                <a:lnTo>
                  <a:pt x="131782" y="613645"/>
                </a:lnTo>
                <a:lnTo>
                  <a:pt x="107123" y="490500"/>
                </a:lnTo>
                <a:lnTo>
                  <a:pt x="82552" y="367348"/>
                </a:lnTo>
                <a:lnTo>
                  <a:pt x="55608" y="244762"/>
                </a:lnTo>
                <a:lnTo>
                  <a:pt x="28130" y="122220"/>
                </a:lnTo>
                <a:lnTo>
                  <a:pt x="0" y="0"/>
                </a:lnTo>
                <a:close/>
              </a:path>
            </a:pathLst>
          </a:custGeom>
          <a:solidFill>
            <a:schemeClr val="tx1">
              <a:alpha val="20000"/>
            </a:schemeClr>
          </a:solidFill>
          <a:ln>
            <a:noFill/>
          </a:ln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2" name="Rectangle 141">
            <a:extLst>
              <a:ext uri="{FF2B5EF4-FFF2-40B4-BE49-F238E27FC236}">
                <a16:creationId xmlns:a16="http://schemas.microsoft.com/office/drawing/2014/main" id="{E48B001B-EC85-48B9-A863-A918A8169F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828359" y="0"/>
            <a:ext cx="51435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tr-TR"/>
          </a:p>
        </p:txBody>
      </p:sp>
      <p:pic>
        <p:nvPicPr>
          <p:cNvPr id="3" name="Resim 2" descr="grafik, yazı tipi, grafik tasarım, ekran görüntüsü içeren bir resim&#10;&#10;Yapay zeka tarafından oluşturulmuş içerik yanlış olabilir.">
            <a:extLst>
              <a:ext uri="{FF2B5EF4-FFF2-40B4-BE49-F238E27FC236}">
                <a16:creationId xmlns:a16="http://schemas.microsoft.com/office/drawing/2014/main" id="{84AF94F6-D425-A0F8-4AC2-394C1D78E0A6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439415" y="535658"/>
            <a:ext cx="2202627" cy="822314"/>
          </a:xfrm>
          <a:prstGeom prst="rect">
            <a:avLst/>
          </a:prstGeom>
          <a:effectLst/>
        </p:spPr>
      </p:pic>
      <p:grpSp>
        <p:nvGrpSpPr>
          <p:cNvPr id="108" name="Google Shape;108;p2"/>
          <p:cNvGrpSpPr/>
          <p:nvPr/>
        </p:nvGrpSpPr>
        <p:grpSpPr>
          <a:xfrm>
            <a:off x="2478025" y="923545"/>
            <a:ext cx="6456846" cy="4884392"/>
            <a:chOff x="-4594335" y="-704407"/>
            <a:chExt cx="10773236" cy="5472816"/>
          </a:xfrm>
        </p:grpSpPr>
        <p:sp>
          <p:nvSpPr>
            <p:cNvPr id="109" name="Google Shape;109;p2"/>
            <p:cNvSpPr/>
            <p:nvPr/>
          </p:nvSpPr>
          <p:spPr>
            <a:xfrm>
              <a:off x="-4594335" y="-704407"/>
              <a:ext cx="5472816" cy="5472816"/>
            </a:xfrm>
            <a:prstGeom prst="blockArc">
              <a:avLst>
                <a:gd name="adj1" fmla="val 18900000"/>
                <a:gd name="adj2" fmla="val 2700000"/>
                <a:gd name="adj3" fmla="val 395"/>
              </a:avLst>
            </a:prstGeom>
            <a:noFill/>
            <a:ln w="25400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110;p2"/>
            <p:cNvSpPr/>
            <p:nvPr/>
          </p:nvSpPr>
          <p:spPr>
            <a:xfrm>
              <a:off x="460128" y="312440"/>
              <a:ext cx="5580684" cy="625205"/>
            </a:xfrm>
            <a:prstGeom prst="rect">
              <a:avLst/>
            </a:prstGeom>
            <a:solidFill>
              <a:schemeClr val="accent2"/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" name="Google Shape;111;p2"/>
            <p:cNvSpPr txBox="1"/>
            <p:nvPr/>
          </p:nvSpPr>
          <p:spPr>
            <a:xfrm>
              <a:off x="598217" y="329748"/>
              <a:ext cx="5580684" cy="62520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496250" tIns="60950" rIns="60950" bIns="60950" anchor="ctr" anchorCtr="0">
              <a:noAutofit/>
            </a:bodyPr>
            <a:lstStyle/>
            <a:p>
              <a:pPr>
                <a:lnSpc>
                  <a:spcPct val="90000"/>
                </a:lnSpc>
                <a:spcAft>
                  <a:spcPts val="600"/>
                </a:spcAft>
                <a:buSzPts val="2400"/>
              </a:pPr>
              <a:r>
                <a:rPr lang="tr-TR" sz="1800" b="1" i="0" u="none" strike="noStrike" cap="none" dirty="0">
                  <a:solidFill>
                    <a:schemeClr val="tx1"/>
                  </a:solidFill>
                  <a:latin typeface="Garamond"/>
                  <a:ea typeface="Arial"/>
                  <a:cs typeface="Arial"/>
                  <a:sym typeface="Garamond"/>
                </a:rPr>
                <a:t>Programın Amacı ve Temel Hususlar</a:t>
              </a:r>
              <a:endParaRPr sz="1800" b="1" dirty="0">
                <a:solidFill>
                  <a:schemeClr val="tx1"/>
                </a:solidFill>
              </a:endParaRPr>
            </a:p>
          </p:txBody>
        </p:sp>
        <p:sp>
          <p:nvSpPr>
            <p:cNvPr id="112" name="Google Shape;112;p2"/>
            <p:cNvSpPr/>
            <p:nvPr/>
          </p:nvSpPr>
          <p:spPr>
            <a:xfrm>
              <a:off x="69375" y="234289"/>
              <a:ext cx="781507" cy="781507"/>
            </a:xfrm>
            <a:prstGeom prst="ellipse">
              <a:avLst/>
            </a:prstGeom>
            <a:solidFill>
              <a:schemeClr val="lt1"/>
            </a:solidFill>
            <a:ln w="25400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113;p2"/>
            <p:cNvSpPr/>
            <p:nvPr/>
          </p:nvSpPr>
          <p:spPr>
            <a:xfrm>
              <a:off x="818573" y="1250411"/>
              <a:ext cx="5222240" cy="625205"/>
            </a:xfrm>
            <a:prstGeom prst="rect">
              <a:avLst/>
            </a:prstGeom>
            <a:solidFill>
              <a:schemeClr val="accent3"/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" name="Google Shape;114;p2"/>
            <p:cNvSpPr txBox="1"/>
            <p:nvPr/>
          </p:nvSpPr>
          <p:spPr>
            <a:xfrm>
              <a:off x="598217" y="1250410"/>
              <a:ext cx="5580684" cy="62520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496250" tIns="60950" rIns="60950" bIns="60950" anchor="ctr" anchorCtr="0">
              <a:noAutofit/>
            </a:bodyPr>
            <a:lstStyle/>
            <a:p>
              <a:pPr>
                <a:lnSpc>
                  <a:spcPct val="90000"/>
                </a:lnSpc>
                <a:spcAft>
                  <a:spcPts val="600"/>
                </a:spcAft>
                <a:buSzPts val="2400"/>
              </a:pPr>
              <a:r>
                <a:rPr lang="tr-TR" sz="1800" b="1" i="0" u="none" strike="noStrike" cap="none" dirty="0">
                  <a:solidFill>
                    <a:schemeClr val="tx1"/>
                  </a:solidFill>
                  <a:latin typeface="Garamond"/>
                  <a:ea typeface="Arial"/>
                  <a:cs typeface="Arial"/>
                  <a:sym typeface="Garamond"/>
                </a:rPr>
                <a:t>Uygulanabilecek Durumlar</a:t>
              </a:r>
              <a:endParaRPr sz="1800" b="1" dirty="0">
                <a:solidFill>
                  <a:schemeClr val="tx1"/>
                </a:solidFill>
              </a:endParaRPr>
            </a:p>
          </p:txBody>
        </p:sp>
        <p:sp>
          <p:nvSpPr>
            <p:cNvPr id="115" name="Google Shape;115;p2"/>
            <p:cNvSpPr/>
            <p:nvPr/>
          </p:nvSpPr>
          <p:spPr>
            <a:xfrm>
              <a:off x="427819" y="1172260"/>
              <a:ext cx="781507" cy="781507"/>
            </a:xfrm>
            <a:prstGeom prst="ellipse">
              <a:avLst/>
            </a:prstGeom>
            <a:solidFill>
              <a:schemeClr val="lt1"/>
            </a:solidFill>
            <a:ln w="25400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116;p2"/>
            <p:cNvSpPr/>
            <p:nvPr/>
          </p:nvSpPr>
          <p:spPr>
            <a:xfrm>
              <a:off x="818573" y="2188382"/>
              <a:ext cx="5222240" cy="625205"/>
            </a:xfrm>
            <a:prstGeom prst="rect">
              <a:avLst/>
            </a:prstGeom>
            <a:solidFill>
              <a:schemeClr val="accent4"/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" name="Google Shape;117;p2"/>
            <p:cNvSpPr txBox="1"/>
            <p:nvPr/>
          </p:nvSpPr>
          <p:spPr>
            <a:xfrm>
              <a:off x="818573" y="2188382"/>
              <a:ext cx="5222240" cy="62520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496250" tIns="60950" rIns="60950" bIns="60950" anchor="ctr" anchorCtr="0">
              <a:noAutofit/>
            </a:bodyPr>
            <a:lstStyle/>
            <a:p>
              <a:pPr>
                <a:lnSpc>
                  <a:spcPct val="90000"/>
                </a:lnSpc>
                <a:spcAft>
                  <a:spcPts val="600"/>
                </a:spcAft>
                <a:buSzPts val="2400"/>
              </a:pPr>
              <a:r>
                <a:rPr lang="tr-TR" sz="1800" b="1" i="0" u="none" strike="noStrike" cap="none" dirty="0">
                  <a:solidFill>
                    <a:schemeClr val="tx1"/>
                  </a:solidFill>
                  <a:latin typeface="Garamond"/>
                  <a:ea typeface="Arial"/>
                  <a:cs typeface="Arial"/>
                  <a:sym typeface="Garamond"/>
                </a:rPr>
                <a:t>Uygulama Esasları</a:t>
              </a:r>
              <a:endParaRPr sz="1800" b="1" dirty="0">
                <a:solidFill>
                  <a:schemeClr val="tx1"/>
                </a:solidFill>
              </a:endParaRPr>
            </a:p>
          </p:txBody>
        </p:sp>
        <p:sp>
          <p:nvSpPr>
            <p:cNvPr id="118" name="Google Shape;118;p2"/>
            <p:cNvSpPr/>
            <p:nvPr/>
          </p:nvSpPr>
          <p:spPr>
            <a:xfrm>
              <a:off x="427819" y="2110232"/>
              <a:ext cx="781507" cy="781507"/>
            </a:xfrm>
            <a:prstGeom prst="ellipse">
              <a:avLst/>
            </a:prstGeom>
            <a:solidFill>
              <a:schemeClr val="lt1"/>
            </a:solidFill>
            <a:ln w="25400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" name="Google Shape;119;p2"/>
            <p:cNvSpPr/>
            <p:nvPr/>
          </p:nvSpPr>
          <p:spPr>
            <a:xfrm>
              <a:off x="460128" y="3126353"/>
              <a:ext cx="5580684" cy="625205"/>
            </a:xfrm>
            <a:prstGeom prst="rect">
              <a:avLst/>
            </a:prstGeom>
            <a:solidFill>
              <a:srgbClr val="599BD5"/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" name="Google Shape;120;p2"/>
            <p:cNvSpPr txBox="1"/>
            <p:nvPr/>
          </p:nvSpPr>
          <p:spPr>
            <a:xfrm>
              <a:off x="460128" y="3126353"/>
              <a:ext cx="5580684" cy="62520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496250" tIns="60950" rIns="60950" bIns="60950" anchor="ctr" anchorCtr="0">
              <a:noAutofit/>
            </a:bodyPr>
            <a:lstStyle/>
            <a:p>
              <a:pPr>
                <a:lnSpc>
                  <a:spcPct val="90000"/>
                </a:lnSpc>
                <a:spcAft>
                  <a:spcPts val="600"/>
                </a:spcAft>
                <a:buSzPts val="2400"/>
              </a:pPr>
              <a:r>
                <a:rPr lang="tr-TR" sz="1800" b="1" i="0" u="none" strike="noStrike" cap="none" dirty="0">
                  <a:solidFill>
                    <a:schemeClr val="tx1"/>
                  </a:solidFill>
                  <a:latin typeface="Garamond"/>
                  <a:ea typeface="Arial"/>
                  <a:cs typeface="Arial"/>
                  <a:sym typeface="Garamond"/>
                </a:rPr>
                <a:t>Başvuru ve Katılım Şartları</a:t>
              </a:r>
              <a:endParaRPr sz="1800" b="1" dirty="0">
                <a:solidFill>
                  <a:schemeClr val="tx1"/>
                </a:solidFill>
              </a:endParaRPr>
            </a:p>
          </p:txBody>
        </p:sp>
        <p:sp>
          <p:nvSpPr>
            <p:cNvPr id="121" name="Google Shape;121;p2"/>
            <p:cNvSpPr/>
            <p:nvPr/>
          </p:nvSpPr>
          <p:spPr>
            <a:xfrm>
              <a:off x="69375" y="3048203"/>
              <a:ext cx="781507" cy="781507"/>
            </a:xfrm>
            <a:prstGeom prst="ellipse">
              <a:avLst/>
            </a:prstGeom>
            <a:solidFill>
              <a:schemeClr val="lt1"/>
            </a:solidFill>
            <a:ln w="25400" cap="flat" cmpd="sng">
              <a:solidFill>
                <a:srgbClr val="599BD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>
            <a:duotone>
              <a:schemeClr val="bg2">
                <a:shade val="69000"/>
                <a:hueMod val="108000"/>
                <a:satMod val="164000"/>
                <a:lumMod val="74000"/>
              </a:schemeClr>
              <a:schemeClr val="bg2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  <a:effectLst/>
      </p:bgPr>
    </p:bg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6" name="Picture 138">
            <a:extLst>
              <a:ext uri="{FF2B5EF4-FFF2-40B4-BE49-F238E27FC236}">
                <a16:creationId xmlns:a16="http://schemas.microsoft.com/office/drawing/2014/main" id="{412E3267-7ABE-412B-8580-47EC0D1F61F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3027759" cy="4188315"/>
          </a:xfrm>
          <a:prstGeom prst="rect">
            <a:avLst/>
          </a:prstGeom>
        </p:spPr>
      </p:pic>
      <p:pic>
        <p:nvPicPr>
          <p:cNvPr id="157" name="Picture 140">
            <a:extLst>
              <a:ext uri="{FF2B5EF4-FFF2-40B4-BE49-F238E27FC236}">
                <a16:creationId xmlns:a16="http://schemas.microsoft.com/office/drawing/2014/main" id="{20B62C5A-2250-4380-AB23-DB87446CCE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141809" cy="2365453"/>
          </a:xfrm>
          <a:prstGeom prst="rect">
            <a:avLst/>
          </a:prstGeom>
        </p:spPr>
      </p:pic>
      <p:sp>
        <p:nvSpPr>
          <p:cNvPr id="158" name="Oval 157">
            <a:extLst>
              <a:ext uri="{FF2B5EF4-FFF2-40B4-BE49-F238E27FC236}">
                <a16:creationId xmlns:a16="http://schemas.microsoft.com/office/drawing/2014/main" id="{D42CF425-7213-4F89-B0FF-4C2BDDD9C6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56759" y="1676400"/>
            <a:ext cx="211455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tr-TR"/>
          </a:p>
        </p:txBody>
      </p:sp>
      <p:pic>
        <p:nvPicPr>
          <p:cNvPr id="159" name="Picture 144">
            <a:extLst>
              <a:ext uri="{FF2B5EF4-FFF2-40B4-BE49-F238E27FC236}">
                <a16:creationId xmlns:a16="http://schemas.microsoft.com/office/drawing/2014/main" id="{D35DA97D-88F8-4249-B650-4FC9FD50A3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5999559" y="0"/>
            <a:ext cx="1202540" cy="1141407"/>
          </a:xfrm>
          <a:prstGeom prst="rect">
            <a:avLst/>
          </a:prstGeom>
        </p:spPr>
      </p:pic>
      <p:pic>
        <p:nvPicPr>
          <p:cNvPr id="160" name="Picture 146">
            <a:extLst>
              <a:ext uri="{FF2B5EF4-FFF2-40B4-BE49-F238E27FC236}">
                <a16:creationId xmlns:a16="http://schemas.microsoft.com/office/drawing/2014/main" id="{43F38673-6E30-4BAE-AC67-0B283EBF429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6454408" y="6096000"/>
            <a:ext cx="745301" cy="762000"/>
          </a:xfrm>
          <a:prstGeom prst="rect">
            <a:avLst/>
          </a:prstGeom>
        </p:spPr>
      </p:pic>
      <p:sp>
        <p:nvSpPr>
          <p:cNvPr id="161" name="Rectangle 148">
            <a:extLst>
              <a:ext uri="{FF2B5EF4-FFF2-40B4-BE49-F238E27FC236}">
                <a16:creationId xmlns:a16="http://schemas.microsoft.com/office/drawing/2014/main" id="{202A25CB-1ED1-4C87-AB49-8D3BC684D1C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828359" y="0"/>
            <a:ext cx="51435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tr-TR"/>
          </a:p>
        </p:txBody>
      </p:sp>
      <p:sp>
        <p:nvSpPr>
          <p:cNvPr id="134" name="Google Shape;134;p5"/>
          <p:cNvSpPr txBox="1">
            <a:spLocks noGrp="1"/>
          </p:cNvSpPr>
          <p:nvPr>
            <p:ph type="title"/>
          </p:nvPr>
        </p:nvSpPr>
        <p:spPr>
          <a:xfrm>
            <a:off x="866216" y="1447800"/>
            <a:ext cx="3564299" cy="3329581"/>
          </a:xfrm>
          <a:prstGeom prst="rect">
            <a:avLst/>
          </a:prstGeom>
        </p:spPr>
        <p:txBody>
          <a:bodyPr spcFirstLastPara="1" vert="horz" lIns="91440" tIns="45720" rIns="91440" bIns="45720" rtlCol="0" anchor="b" anchorCtr="0">
            <a:normAutofit/>
          </a:bodyPr>
          <a:lstStyle/>
          <a:p>
            <a:pPr marL="0" lvl="0" indent="0" defTabSz="457200">
              <a:lnSpc>
                <a:spcPct val="90000"/>
              </a:lnSpc>
              <a:spcAft>
                <a:spcPts val="0"/>
              </a:spcAft>
              <a:buSzPts val="1800"/>
            </a:pPr>
            <a:r>
              <a:rPr lang="en-US" sz="6100" dirty="0" err="1">
                <a:sym typeface="Garamond"/>
              </a:rPr>
              <a:t>Amacı</a:t>
            </a:r>
            <a:r>
              <a:rPr lang="en-US" sz="6100" dirty="0">
                <a:sym typeface="Garamond"/>
              </a:rPr>
              <a:t> </a:t>
            </a:r>
            <a:r>
              <a:rPr lang="en-US" sz="6100" dirty="0" err="1">
                <a:sym typeface="Garamond"/>
              </a:rPr>
              <a:t>ve</a:t>
            </a:r>
            <a:r>
              <a:rPr lang="en-US" sz="6100" dirty="0">
                <a:sym typeface="Garamond"/>
              </a:rPr>
              <a:t> Temel </a:t>
            </a:r>
            <a:r>
              <a:rPr lang="en-US" sz="6100" dirty="0" err="1">
                <a:sym typeface="Garamond"/>
              </a:rPr>
              <a:t>Hususlar</a:t>
            </a:r>
            <a:endParaRPr lang="en-US" sz="6100" dirty="0"/>
          </a:p>
        </p:txBody>
      </p:sp>
      <p:sp>
        <p:nvSpPr>
          <p:cNvPr id="162" name="Freeform: Shape 150">
            <a:extLst>
              <a:ext uri="{FF2B5EF4-FFF2-40B4-BE49-F238E27FC236}">
                <a16:creationId xmlns:a16="http://schemas.microsoft.com/office/drawing/2014/main" id="{2CE00AD7-CB45-498E-8A82-6BCD4A3D7AC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 rot="16200000">
            <a:off x="3503869" y="1217868"/>
            <a:ext cx="6858001" cy="4422265"/>
          </a:xfrm>
          <a:custGeom>
            <a:avLst/>
            <a:gdLst>
              <a:gd name="connsiteX0" fmla="*/ 6858001 w 6858001"/>
              <a:gd name="connsiteY0" fmla="*/ 1177 h 5896353"/>
              <a:gd name="connsiteX1" fmla="*/ 6858001 w 6858001"/>
              <a:gd name="connsiteY1" fmla="*/ 1344715 h 5896353"/>
              <a:gd name="connsiteX2" fmla="*/ 6858000 w 6858001"/>
              <a:gd name="connsiteY2" fmla="*/ 1344715 h 5896353"/>
              <a:gd name="connsiteX3" fmla="*/ 6858000 w 6858001"/>
              <a:gd name="connsiteY3" fmla="*/ 5896353 h 5896353"/>
              <a:gd name="connsiteX4" fmla="*/ 0 w 6858001"/>
              <a:gd name="connsiteY4" fmla="*/ 5896352 h 5896353"/>
              <a:gd name="connsiteX5" fmla="*/ 0 w 6858001"/>
              <a:gd name="connsiteY5" fmla="*/ 904460 h 5896353"/>
              <a:gd name="connsiteX6" fmla="*/ 1 w 6858001"/>
              <a:gd name="connsiteY6" fmla="*/ 904460 h 5896353"/>
              <a:gd name="connsiteX7" fmla="*/ 1 w 6858001"/>
              <a:gd name="connsiteY7" fmla="*/ 0 h 5896353"/>
              <a:gd name="connsiteX8" fmla="*/ 40463 w 6858001"/>
              <a:gd name="connsiteY8" fmla="*/ 5883 h 5896353"/>
              <a:gd name="connsiteX9" fmla="*/ 159107 w 6858001"/>
              <a:gd name="connsiteY9" fmla="*/ 23196 h 5896353"/>
              <a:gd name="connsiteX10" fmla="*/ 245518 w 6858001"/>
              <a:gd name="connsiteY10" fmla="*/ 35299 h 5896353"/>
              <a:gd name="connsiteX11" fmla="*/ 348388 w 6858001"/>
              <a:gd name="connsiteY11" fmla="*/ 48073 h 5896353"/>
              <a:gd name="connsiteX12" fmla="*/ 470460 w 6858001"/>
              <a:gd name="connsiteY12" fmla="*/ 63369 h 5896353"/>
              <a:gd name="connsiteX13" fmla="*/ 605563 w 6858001"/>
              <a:gd name="connsiteY13" fmla="*/ 79506 h 5896353"/>
              <a:gd name="connsiteX14" fmla="*/ 757810 w 6858001"/>
              <a:gd name="connsiteY14" fmla="*/ 96483 h 5896353"/>
              <a:gd name="connsiteX15" fmla="*/ 923774 w 6858001"/>
              <a:gd name="connsiteY15" fmla="*/ 114469 h 5896353"/>
              <a:gd name="connsiteX16" fmla="*/ 1104139 w 6858001"/>
              <a:gd name="connsiteY16" fmla="*/ 132454 h 5896353"/>
              <a:gd name="connsiteX17" fmla="*/ 1296163 w 6858001"/>
              <a:gd name="connsiteY17" fmla="*/ 150776 h 5896353"/>
              <a:gd name="connsiteX18" fmla="*/ 1503275 w 6858001"/>
              <a:gd name="connsiteY18" fmla="*/ 167753 h 5896353"/>
              <a:gd name="connsiteX19" fmla="*/ 1719988 w 6858001"/>
              <a:gd name="connsiteY19" fmla="*/ 184058 h 5896353"/>
              <a:gd name="connsiteX20" fmla="*/ 1949045 w 6858001"/>
              <a:gd name="connsiteY20" fmla="*/ 198849 h 5896353"/>
              <a:gd name="connsiteX21" fmla="*/ 2187703 w 6858001"/>
              <a:gd name="connsiteY21" fmla="*/ 212969 h 5896353"/>
              <a:gd name="connsiteX22" fmla="*/ 2436649 w 6858001"/>
              <a:gd name="connsiteY22" fmla="*/ 226248 h 5896353"/>
              <a:gd name="connsiteX23" fmla="*/ 2564208 w 6858001"/>
              <a:gd name="connsiteY23" fmla="*/ 230955 h 5896353"/>
              <a:gd name="connsiteX24" fmla="*/ 2694509 w 6858001"/>
              <a:gd name="connsiteY24" fmla="*/ 236165 h 5896353"/>
              <a:gd name="connsiteX25" fmla="*/ 2826868 w 6858001"/>
              <a:gd name="connsiteY25" fmla="*/ 241040 h 5896353"/>
              <a:gd name="connsiteX26" fmla="*/ 2959914 w 6858001"/>
              <a:gd name="connsiteY26" fmla="*/ 244234 h 5896353"/>
              <a:gd name="connsiteX27" fmla="*/ 3095702 w 6858001"/>
              <a:gd name="connsiteY27" fmla="*/ 247091 h 5896353"/>
              <a:gd name="connsiteX28" fmla="*/ 3232862 w 6858001"/>
              <a:gd name="connsiteY28" fmla="*/ 250117 h 5896353"/>
              <a:gd name="connsiteX29" fmla="*/ 3372765 w 6858001"/>
              <a:gd name="connsiteY29" fmla="*/ 252134 h 5896353"/>
              <a:gd name="connsiteX30" fmla="*/ 3514040 w 6858001"/>
              <a:gd name="connsiteY30" fmla="*/ 252134 h 5896353"/>
              <a:gd name="connsiteX31" fmla="*/ 3656686 w 6858001"/>
              <a:gd name="connsiteY31" fmla="*/ 253142 h 5896353"/>
              <a:gd name="connsiteX32" fmla="*/ 3800704 w 6858001"/>
              <a:gd name="connsiteY32" fmla="*/ 252134 h 5896353"/>
              <a:gd name="connsiteX33" fmla="*/ 3946780 w 6858001"/>
              <a:gd name="connsiteY33" fmla="*/ 250117 h 5896353"/>
              <a:gd name="connsiteX34" fmla="*/ 4092855 w 6858001"/>
              <a:gd name="connsiteY34" fmla="*/ 248268 h 5896353"/>
              <a:gd name="connsiteX35" fmla="*/ 4240988 w 6858001"/>
              <a:gd name="connsiteY35" fmla="*/ 244234 h 5896353"/>
              <a:gd name="connsiteX36" fmla="*/ 4390492 w 6858001"/>
              <a:gd name="connsiteY36" fmla="*/ 240032 h 5896353"/>
              <a:gd name="connsiteX37" fmla="*/ 4539997 w 6858001"/>
              <a:gd name="connsiteY37" fmla="*/ 235157 h 5896353"/>
              <a:gd name="connsiteX38" fmla="*/ 4690873 w 6858001"/>
              <a:gd name="connsiteY38" fmla="*/ 228266 h 5896353"/>
              <a:gd name="connsiteX39" fmla="*/ 4843120 w 6858001"/>
              <a:gd name="connsiteY39" fmla="*/ 220029 h 5896353"/>
              <a:gd name="connsiteX40" fmla="*/ 4996054 w 6858001"/>
              <a:gd name="connsiteY40" fmla="*/ 212129 h 5896353"/>
              <a:gd name="connsiteX41" fmla="*/ 5148987 w 6858001"/>
              <a:gd name="connsiteY41" fmla="*/ 202044 h 5896353"/>
              <a:gd name="connsiteX42" fmla="*/ 5303978 w 6858001"/>
              <a:gd name="connsiteY42" fmla="*/ 189941 h 5896353"/>
              <a:gd name="connsiteX43" fmla="*/ 5456911 w 6858001"/>
              <a:gd name="connsiteY43" fmla="*/ 177839 h 5896353"/>
              <a:gd name="connsiteX44" fmla="*/ 5612588 w 6858001"/>
              <a:gd name="connsiteY44" fmla="*/ 163887 h 5896353"/>
              <a:gd name="connsiteX45" fmla="*/ 5768950 w 6858001"/>
              <a:gd name="connsiteY45" fmla="*/ 148591 h 5896353"/>
              <a:gd name="connsiteX46" fmla="*/ 5923255 w 6858001"/>
              <a:gd name="connsiteY46" fmla="*/ 132455 h 5896353"/>
              <a:gd name="connsiteX47" fmla="*/ 6079618 w 6858001"/>
              <a:gd name="connsiteY47" fmla="*/ 113629 h 5896353"/>
              <a:gd name="connsiteX48" fmla="*/ 6235294 w 6858001"/>
              <a:gd name="connsiteY48" fmla="*/ 93458 h 5896353"/>
              <a:gd name="connsiteX49" fmla="*/ 6391657 w 6858001"/>
              <a:gd name="connsiteY49" fmla="*/ 73455 h 5896353"/>
              <a:gd name="connsiteX50" fmla="*/ 6547333 w 6858001"/>
              <a:gd name="connsiteY50" fmla="*/ 50091 h 5896353"/>
              <a:gd name="connsiteX51" fmla="*/ 6702324 w 6858001"/>
              <a:gd name="connsiteY51" fmla="*/ 26222 h 58963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6858001" h="5896353">
                <a:moveTo>
                  <a:pt x="6858001" y="1177"/>
                </a:moveTo>
                <a:lnTo>
                  <a:pt x="6858001" y="1344715"/>
                </a:lnTo>
                <a:lnTo>
                  <a:pt x="6858000" y="1344715"/>
                </a:lnTo>
                <a:lnTo>
                  <a:pt x="6858000" y="5896353"/>
                </a:lnTo>
                <a:lnTo>
                  <a:pt x="0" y="5896352"/>
                </a:lnTo>
                <a:lnTo>
                  <a:pt x="0" y="904460"/>
                </a:lnTo>
                <a:lnTo>
                  <a:pt x="1" y="904460"/>
                </a:lnTo>
                <a:lnTo>
                  <a:pt x="1" y="0"/>
                </a:lnTo>
                <a:lnTo>
                  <a:pt x="40463" y="5883"/>
                </a:lnTo>
                <a:lnTo>
                  <a:pt x="159107" y="23196"/>
                </a:lnTo>
                <a:lnTo>
                  <a:pt x="245518" y="35299"/>
                </a:lnTo>
                <a:lnTo>
                  <a:pt x="348388" y="48073"/>
                </a:lnTo>
                <a:lnTo>
                  <a:pt x="470460" y="63369"/>
                </a:lnTo>
                <a:lnTo>
                  <a:pt x="605563" y="79506"/>
                </a:lnTo>
                <a:lnTo>
                  <a:pt x="757810" y="96483"/>
                </a:lnTo>
                <a:lnTo>
                  <a:pt x="923774" y="114469"/>
                </a:lnTo>
                <a:lnTo>
                  <a:pt x="1104139" y="132454"/>
                </a:lnTo>
                <a:lnTo>
                  <a:pt x="1296163" y="150776"/>
                </a:lnTo>
                <a:lnTo>
                  <a:pt x="1503275" y="167753"/>
                </a:lnTo>
                <a:lnTo>
                  <a:pt x="1719988" y="184058"/>
                </a:lnTo>
                <a:lnTo>
                  <a:pt x="1949045" y="198849"/>
                </a:lnTo>
                <a:lnTo>
                  <a:pt x="2187703" y="212969"/>
                </a:lnTo>
                <a:lnTo>
                  <a:pt x="2436649" y="226248"/>
                </a:lnTo>
                <a:lnTo>
                  <a:pt x="2564208" y="230955"/>
                </a:lnTo>
                <a:lnTo>
                  <a:pt x="2694509" y="236165"/>
                </a:lnTo>
                <a:lnTo>
                  <a:pt x="2826868" y="241040"/>
                </a:lnTo>
                <a:lnTo>
                  <a:pt x="2959914" y="244234"/>
                </a:lnTo>
                <a:lnTo>
                  <a:pt x="3095702" y="247091"/>
                </a:lnTo>
                <a:lnTo>
                  <a:pt x="3232862" y="250117"/>
                </a:lnTo>
                <a:lnTo>
                  <a:pt x="3372765" y="252134"/>
                </a:lnTo>
                <a:lnTo>
                  <a:pt x="3514040" y="252134"/>
                </a:lnTo>
                <a:lnTo>
                  <a:pt x="3656686" y="253142"/>
                </a:lnTo>
                <a:lnTo>
                  <a:pt x="3800704" y="252134"/>
                </a:lnTo>
                <a:lnTo>
                  <a:pt x="3946780" y="250117"/>
                </a:lnTo>
                <a:lnTo>
                  <a:pt x="4092855" y="248268"/>
                </a:lnTo>
                <a:lnTo>
                  <a:pt x="4240988" y="244234"/>
                </a:lnTo>
                <a:lnTo>
                  <a:pt x="4390492" y="240032"/>
                </a:lnTo>
                <a:lnTo>
                  <a:pt x="4539997" y="235157"/>
                </a:lnTo>
                <a:lnTo>
                  <a:pt x="4690873" y="228266"/>
                </a:lnTo>
                <a:lnTo>
                  <a:pt x="4843120" y="220029"/>
                </a:lnTo>
                <a:lnTo>
                  <a:pt x="4996054" y="212129"/>
                </a:lnTo>
                <a:lnTo>
                  <a:pt x="5148987" y="202044"/>
                </a:lnTo>
                <a:lnTo>
                  <a:pt x="5303978" y="189941"/>
                </a:lnTo>
                <a:lnTo>
                  <a:pt x="5456911" y="177839"/>
                </a:lnTo>
                <a:lnTo>
                  <a:pt x="5612588" y="163887"/>
                </a:lnTo>
                <a:lnTo>
                  <a:pt x="5768950" y="148591"/>
                </a:lnTo>
                <a:lnTo>
                  <a:pt x="5923255" y="132455"/>
                </a:lnTo>
                <a:lnTo>
                  <a:pt x="6079618" y="113629"/>
                </a:lnTo>
                <a:lnTo>
                  <a:pt x="6235294" y="93458"/>
                </a:lnTo>
                <a:lnTo>
                  <a:pt x="6391657" y="73455"/>
                </a:lnTo>
                <a:lnTo>
                  <a:pt x="6547333" y="50091"/>
                </a:lnTo>
                <a:lnTo>
                  <a:pt x="6702324" y="26222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/>
          <a:lstStyle/>
          <a:p>
            <a:endParaRPr lang="tr-TR"/>
          </a:p>
        </p:txBody>
      </p:sp>
      <p:sp>
        <p:nvSpPr>
          <p:cNvPr id="163" name="Freeform 8">
            <a:extLst>
              <a:ext uri="{FF2B5EF4-FFF2-40B4-BE49-F238E27FC236}">
                <a16:creationId xmlns:a16="http://schemas.microsoft.com/office/drawing/2014/main" id="{4F8E9684-0CFC-49C9-A74B-9BDBACB2EF1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61836" y="-1"/>
            <a:ext cx="419604" cy="3709642"/>
          </a:xfrm>
          <a:custGeom>
            <a:avLst/>
            <a:gdLst>
              <a:gd name="connsiteX0" fmla="*/ 0 w 559472"/>
              <a:gd name="connsiteY0" fmla="*/ 0 h 3709642"/>
              <a:gd name="connsiteX1" fmla="*/ 473952 w 559472"/>
              <a:gd name="connsiteY1" fmla="*/ 0 h 3709642"/>
              <a:gd name="connsiteX2" fmla="*/ 485840 w 559472"/>
              <a:gd name="connsiteY2" fmla="*/ 161194 h 3709642"/>
              <a:gd name="connsiteX3" fmla="*/ 523949 w 559472"/>
              <a:gd name="connsiteY3" fmla="*/ 3672197 h 3709642"/>
              <a:gd name="connsiteX4" fmla="*/ 454748 w 559472"/>
              <a:gd name="connsiteY4" fmla="*/ 3709642 h 3709642"/>
              <a:gd name="connsiteX5" fmla="*/ 448224 w 559472"/>
              <a:gd name="connsiteY5" fmla="*/ 3510471 h 3709642"/>
              <a:gd name="connsiteX6" fmla="*/ 443564 w 559472"/>
              <a:gd name="connsiteY6" fmla="*/ 3408563 h 3709642"/>
              <a:gd name="connsiteX7" fmla="*/ 438902 w 559472"/>
              <a:gd name="connsiteY7" fmla="*/ 3304407 h 3709642"/>
              <a:gd name="connsiteX8" fmla="*/ 433941 w 559472"/>
              <a:gd name="connsiteY8" fmla="*/ 3198777 h 3709642"/>
              <a:gd name="connsiteX9" fmla="*/ 427584 w 559472"/>
              <a:gd name="connsiteY9" fmla="*/ 3092510 h 3709642"/>
              <a:gd name="connsiteX10" fmla="*/ 420988 w 559472"/>
              <a:gd name="connsiteY10" fmla="*/ 2984390 h 3709642"/>
              <a:gd name="connsiteX11" fmla="*/ 414330 w 559472"/>
              <a:gd name="connsiteY11" fmla="*/ 2874401 h 3709642"/>
              <a:gd name="connsiteX12" fmla="*/ 406840 w 559472"/>
              <a:gd name="connsiteY12" fmla="*/ 2762980 h 3709642"/>
              <a:gd name="connsiteX13" fmla="*/ 397745 w 559472"/>
              <a:gd name="connsiteY13" fmla="*/ 2650566 h 3709642"/>
              <a:gd name="connsiteX14" fmla="*/ 389154 w 559472"/>
              <a:gd name="connsiteY14" fmla="*/ 2536612 h 3709642"/>
              <a:gd name="connsiteX15" fmla="*/ 379225 w 559472"/>
              <a:gd name="connsiteY15" fmla="*/ 2421642 h 3709642"/>
              <a:gd name="connsiteX16" fmla="*/ 368316 w 559472"/>
              <a:gd name="connsiteY16" fmla="*/ 2305627 h 3709642"/>
              <a:gd name="connsiteX17" fmla="*/ 357466 w 559472"/>
              <a:gd name="connsiteY17" fmla="*/ 2189233 h 3709642"/>
              <a:gd name="connsiteX18" fmla="*/ 344982 w 559472"/>
              <a:gd name="connsiteY18" fmla="*/ 2071473 h 3709642"/>
              <a:gd name="connsiteX19" fmla="*/ 332466 w 559472"/>
              <a:gd name="connsiteY19" fmla="*/ 1952216 h 3709642"/>
              <a:gd name="connsiteX20" fmla="*/ 319121 w 559472"/>
              <a:gd name="connsiteY20" fmla="*/ 1833776 h 3709642"/>
              <a:gd name="connsiteX21" fmla="*/ 304408 w 559472"/>
              <a:gd name="connsiteY21" fmla="*/ 1713948 h 3709642"/>
              <a:gd name="connsiteX22" fmla="*/ 288685 w 559472"/>
              <a:gd name="connsiteY22" fmla="*/ 1592703 h 3709642"/>
              <a:gd name="connsiteX23" fmla="*/ 273050 w 559472"/>
              <a:gd name="connsiteY23" fmla="*/ 1471451 h 3709642"/>
              <a:gd name="connsiteX24" fmla="*/ 255813 w 559472"/>
              <a:gd name="connsiteY24" fmla="*/ 1350328 h 3709642"/>
              <a:gd name="connsiteX25" fmla="*/ 237060 w 559472"/>
              <a:gd name="connsiteY25" fmla="*/ 1227080 h 3709642"/>
              <a:gd name="connsiteX26" fmla="*/ 218488 w 559472"/>
              <a:gd name="connsiteY26" fmla="*/ 1106065 h 3709642"/>
              <a:gd name="connsiteX27" fmla="*/ 198221 w 559472"/>
              <a:gd name="connsiteY27" fmla="*/ 982940 h 3709642"/>
              <a:gd name="connsiteX28" fmla="*/ 177152 w 559472"/>
              <a:gd name="connsiteY28" fmla="*/ 858755 h 3709642"/>
              <a:gd name="connsiteX29" fmla="*/ 155551 w 559472"/>
              <a:gd name="connsiteY29" fmla="*/ 736861 h 3709642"/>
              <a:gd name="connsiteX30" fmla="*/ 131782 w 559472"/>
              <a:gd name="connsiteY30" fmla="*/ 613645 h 3709642"/>
              <a:gd name="connsiteX31" fmla="*/ 107123 w 559472"/>
              <a:gd name="connsiteY31" fmla="*/ 490500 h 3709642"/>
              <a:gd name="connsiteX32" fmla="*/ 82552 w 559472"/>
              <a:gd name="connsiteY32" fmla="*/ 367348 h 3709642"/>
              <a:gd name="connsiteX33" fmla="*/ 55608 w 559472"/>
              <a:gd name="connsiteY33" fmla="*/ 244762 h 3709642"/>
              <a:gd name="connsiteX34" fmla="*/ 28130 w 559472"/>
              <a:gd name="connsiteY34" fmla="*/ 122220 h 3709642"/>
              <a:gd name="connsiteX35" fmla="*/ 0 w 559472"/>
              <a:gd name="connsiteY35" fmla="*/ 0 h 37096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559472" h="3709642">
                <a:moveTo>
                  <a:pt x="0" y="0"/>
                </a:moveTo>
                <a:lnTo>
                  <a:pt x="473952" y="0"/>
                </a:lnTo>
                <a:lnTo>
                  <a:pt x="485840" y="161194"/>
                </a:lnTo>
                <a:cubicBezTo>
                  <a:pt x="552063" y="1147770"/>
                  <a:pt x="592441" y="3086737"/>
                  <a:pt x="523949" y="3672197"/>
                </a:cubicBezTo>
                <a:cubicBezTo>
                  <a:pt x="500842" y="3684557"/>
                  <a:pt x="477855" y="3697282"/>
                  <a:pt x="454748" y="3709642"/>
                </a:cubicBezTo>
                <a:lnTo>
                  <a:pt x="448224" y="3510471"/>
                </a:lnTo>
                <a:lnTo>
                  <a:pt x="443564" y="3408563"/>
                </a:lnTo>
                <a:lnTo>
                  <a:pt x="438902" y="3304407"/>
                </a:lnTo>
                <a:lnTo>
                  <a:pt x="433941" y="3198777"/>
                </a:lnTo>
                <a:lnTo>
                  <a:pt x="427584" y="3092510"/>
                </a:lnTo>
                <a:lnTo>
                  <a:pt x="420988" y="2984390"/>
                </a:lnTo>
                <a:lnTo>
                  <a:pt x="414330" y="2874401"/>
                </a:lnTo>
                <a:lnTo>
                  <a:pt x="406840" y="2762980"/>
                </a:lnTo>
                <a:lnTo>
                  <a:pt x="397745" y="2650566"/>
                </a:lnTo>
                <a:lnTo>
                  <a:pt x="389154" y="2536612"/>
                </a:lnTo>
                <a:lnTo>
                  <a:pt x="379225" y="2421642"/>
                </a:lnTo>
                <a:lnTo>
                  <a:pt x="368316" y="2305627"/>
                </a:lnTo>
                <a:lnTo>
                  <a:pt x="357466" y="2189233"/>
                </a:lnTo>
                <a:lnTo>
                  <a:pt x="344982" y="2071473"/>
                </a:lnTo>
                <a:lnTo>
                  <a:pt x="332466" y="1952216"/>
                </a:lnTo>
                <a:lnTo>
                  <a:pt x="319121" y="1833776"/>
                </a:lnTo>
                <a:lnTo>
                  <a:pt x="304408" y="1713948"/>
                </a:lnTo>
                <a:lnTo>
                  <a:pt x="288685" y="1592703"/>
                </a:lnTo>
                <a:lnTo>
                  <a:pt x="273050" y="1471451"/>
                </a:lnTo>
                <a:lnTo>
                  <a:pt x="255813" y="1350328"/>
                </a:lnTo>
                <a:lnTo>
                  <a:pt x="237060" y="1227080"/>
                </a:lnTo>
                <a:lnTo>
                  <a:pt x="218488" y="1106065"/>
                </a:lnTo>
                <a:lnTo>
                  <a:pt x="198221" y="982940"/>
                </a:lnTo>
                <a:lnTo>
                  <a:pt x="177152" y="858755"/>
                </a:lnTo>
                <a:lnTo>
                  <a:pt x="155551" y="736861"/>
                </a:lnTo>
                <a:lnTo>
                  <a:pt x="131782" y="613645"/>
                </a:lnTo>
                <a:lnTo>
                  <a:pt x="107123" y="490500"/>
                </a:lnTo>
                <a:lnTo>
                  <a:pt x="82552" y="367348"/>
                </a:lnTo>
                <a:lnTo>
                  <a:pt x="55608" y="244762"/>
                </a:lnTo>
                <a:lnTo>
                  <a:pt x="28130" y="122220"/>
                </a:lnTo>
                <a:lnTo>
                  <a:pt x="0" y="0"/>
                </a:lnTo>
                <a:close/>
              </a:path>
            </a:pathLst>
          </a:custGeom>
          <a:solidFill>
            <a:schemeClr val="tx1">
              <a:alpha val="20000"/>
            </a:schemeClr>
          </a:solidFill>
          <a:ln>
            <a:noFill/>
          </a:ln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5" name="Rectangle 154">
            <a:extLst>
              <a:ext uri="{FF2B5EF4-FFF2-40B4-BE49-F238E27FC236}">
                <a16:creationId xmlns:a16="http://schemas.microsoft.com/office/drawing/2014/main" id="{E48B001B-EC85-48B9-A863-A918A8169F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828359" y="0"/>
            <a:ext cx="51435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tr-TR"/>
          </a:p>
        </p:txBody>
      </p:sp>
      <p:sp>
        <p:nvSpPr>
          <p:cNvPr id="127" name="Google Shape;127;p5"/>
          <p:cNvSpPr txBox="1">
            <a:spLocks noGrp="1"/>
          </p:cNvSpPr>
          <p:nvPr>
            <p:ph type="sldNum" sz="quarter" idx="12"/>
          </p:nvPr>
        </p:nvSpPr>
        <p:spPr>
          <a:xfrm>
            <a:off x="7764405" y="295729"/>
            <a:ext cx="628649" cy="767687"/>
          </a:xfrm>
          <a:prstGeom prst="rect">
            <a:avLst/>
          </a:prstGeom>
        </p:spPr>
        <p:txBody>
          <a:bodyPr spcFirstLastPara="1" vert="horz" lIns="91440" tIns="45720" rIns="91440" bIns="45720" rtlCol="0" anchor="b" anchorCtr="0">
            <a:normAutofit/>
          </a:bodyPr>
          <a:lstStyle/>
          <a:p>
            <a:pPr marR="0" lv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rgbClr val="888888"/>
              </a:buClr>
              <a:buSzPts val="900"/>
              <a:buFont typeface="Calibri"/>
              <a:buNone/>
            </a:pPr>
            <a:endParaRPr lang="en-US" sz="1800" u="none" strike="noStrike" kern="1200" cap="none">
              <a:latin typeface="+mn-lt"/>
              <a:ea typeface="+mn-ea"/>
              <a:cs typeface="+mn-cs"/>
              <a:sym typeface="Calibri"/>
            </a:endParaRPr>
          </a:p>
          <a:p>
            <a:pPr marR="0" lv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chemeClr val="lt1"/>
              </a:buClr>
              <a:buSzPts val="1800"/>
              <a:buFont typeface="Calibri"/>
              <a:buNone/>
            </a:pPr>
            <a:r>
              <a:rPr lang="en-US" sz="1800" kern="1200">
                <a:latin typeface="+mn-lt"/>
                <a:ea typeface="+mn-ea"/>
                <a:cs typeface="+mn-cs"/>
              </a:rPr>
              <a:t>3</a:t>
            </a:r>
            <a:r>
              <a:rPr lang="en-US" sz="1800" kern="1200">
                <a:latin typeface="+mn-lt"/>
                <a:ea typeface="+mn-ea"/>
                <a:cs typeface="+mn-cs"/>
                <a:sym typeface="Calibri"/>
              </a:rPr>
              <a:t>/9</a:t>
            </a:r>
            <a:endParaRPr lang="en-US" sz="1800" u="none" strike="noStrike" kern="1200" cap="none">
              <a:latin typeface="+mn-lt"/>
              <a:ea typeface="+mn-ea"/>
              <a:cs typeface="+mn-cs"/>
              <a:sym typeface="Calibri"/>
            </a:endParaRPr>
          </a:p>
        </p:txBody>
      </p:sp>
      <p:pic>
        <p:nvPicPr>
          <p:cNvPr id="3" name="Resim 2" descr="grafik, yazı tipi, grafik tasarım, ekran görüntüsü içeren bir resim&#10;&#10;Yapay zeka tarafından oluşturulmuş içerik yanlış olabilir.">
            <a:extLst>
              <a:ext uri="{FF2B5EF4-FFF2-40B4-BE49-F238E27FC236}">
                <a16:creationId xmlns:a16="http://schemas.microsoft.com/office/drawing/2014/main" id="{0050A149-4199-39CF-630C-0A1EE4628A41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615148" y="1201522"/>
            <a:ext cx="2202627" cy="822314"/>
          </a:xfrm>
          <a:prstGeom prst="rect">
            <a:avLst/>
          </a:prstGeom>
          <a:effectLst/>
        </p:spPr>
      </p:pic>
      <p:sp>
        <p:nvSpPr>
          <p:cNvPr id="128" name="Google Shape;128;p5"/>
          <p:cNvSpPr txBox="1"/>
          <p:nvPr/>
        </p:nvSpPr>
        <p:spPr>
          <a:xfrm>
            <a:off x="492413" y="1020257"/>
            <a:ext cx="8451440" cy="7227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4600"/>
              <a:buFont typeface="Garamond"/>
              <a:buNone/>
            </a:pPr>
            <a:endParaRPr sz="4600" b="1" i="0" u="none" strike="noStrike" cap="none">
              <a:solidFill>
                <a:srgbClr val="1F3864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grpSp>
        <p:nvGrpSpPr>
          <p:cNvPr id="129" name="Google Shape;129;p5"/>
          <p:cNvGrpSpPr/>
          <p:nvPr/>
        </p:nvGrpSpPr>
        <p:grpSpPr>
          <a:xfrm>
            <a:off x="4561836" y="2205101"/>
            <a:ext cx="4382017" cy="4571724"/>
            <a:chOff x="-51379" y="0"/>
            <a:chExt cx="7956694" cy="5047240"/>
          </a:xfrm>
        </p:grpSpPr>
        <p:sp>
          <p:nvSpPr>
            <p:cNvPr id="130" name="Google Shape;130;p5"/>
            <p:cNvSpPr/>
            <p:nvPr/>
          </p:nvSpPr>
          <p:spPr>
            <a:xfrm>
              <a:off x="292211" y="0"/>
              <a:ext cx="7609964" cy="202939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1" name="Google Shape;131;p5"/>
            <p:cNvSpPr txBox="1"/>
            <p:nvPr/>
          </p:nvSpPr>
          <p:spPr>
            <a:xfrm>
              <a:off x="292212" y="323461"/>
              <a:ext cx="7609964" cy="1705929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68575" rIns="68575" bIns="68575" anchor="ctr" anchorCtr="0">
              <a:noAutofit/>
            </a:bodyPr>
            <a:lstStyle/>
            <a:p>
              <a:pPr algn="ctr">
                <a:lnSpc>
                  <a:spcPct val="90000"/>
                </a:lnSpc>
                <a:buSzPts val="2400"/>
              </a:pPr>
              <a:r>
                <a:rPr lang="tr-TR" sz="1800" b="1" i="0" u="none" strike="noStrike" cap="none" dirty="0">
                  <a:solidFill>
                    <a:schemeClr val="tx1"/>
                  </a:solidFill>
                  <a:latin typeface="Garamond"/>
                  <a:ea typeface="Arial"/>
                  <a:cs typeface="Arial"/>
                  <a:sym typeface="Garamond"/>
                </a:rPr>
                <a:t>Amaç</a:t>
              </a:r>
              <a:endParaRPr sz="1800" b="1" i="0" u="none" strike="noStrike" cap="none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algn="ctr">
                <a:lnSpc>
                  <a:spcPct val="90000"/>
                </a:lnSpc>
                <a:spcBef>
                  <a:spcPts val="176"/>
                </a:spcBef>
              </a:pPr>
              <a:r>
                <a:rPr lang="tr-TR" sz="1800" b="1" i="0" u="none" strike="noStrike" cap="none" dirty="0">
                  <a:solidFill>
                    <a:schemeClr val="tx1"/>
                  </a:solidFill>
                  <a:latin typeface="Garamond"/>
                  <a:ea typeface="Arial"/>
                  <a:cs typeface="Arial"/>
                  <a:sym typeface="Garamond"/>
                </a:rPr>
                <a:t>Üniversite öğrencilerinin istihdam edilebilirliğini artıracak bilgi, beceri, çalışma alışkanlığı ve disiplin kazandırmak.</a:t>
              </a:r>
              <a:endParaRPr sz="1800" b="1" i="0" u="none" strike="noStrike" cap="none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marL="0" marR="0" lvl="0" indent="0" algn="ctr" rtl="0">
                <a:lnSpc>
                  <a:spcPct val="90000"/>
                </a:lnSpc>
                <a:spcBef>
                  <a:spcPts val="630"/>
                </a:spcBef>
                <a:spcAft>
                  <a:spcPts val="0"/>
                </a:spcAft>
                <a:buNone/>
              </a:pPr>
              <a:endParaRPr sz="1800" b="0" i="0" u="none" strike="noStrike" cap="none" dirty="0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endParaRPr>
            </a:p>
          </p:txBody>
        </p:sp>
        <p:sp>
          <p:nvSpPr>
            <p:cNvPr id="132" name="Google Shape;132;p5"/>
            <p:cNvSpPr/>
            <p:nvPr/>
          </p:nvSpPr>
          <p:spPr>
            <a:xfrm>
              <a:off x="289071" y="2273983"/>
              <a:ext cx="7616244" cy="2773257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3" name="Google Shape;133;p5"/>
            <p:cNvSpPr txBox="1"/>
            <p:nvPr/>
          </p:nvSpPr>
          <p:spPr>
            <a:xfrm>
              <a:off x="-51379" y="2460919"/>
              <a:ext cx="7956694" cy="258632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8575" tIns="68575" rIns="68575" bIns="68575" anchor="ctr" anchorCtr="0">
              <a:noAutofit/>
            </a:bodyPr>
            <a:lstStyle/>
            <a:p>
              <a:pPr algn="ctr">
                <a:lnSpc>
                  <a:spcPct val="90000"/>
                </a:lnSpc>
                <a:buSzPts val="1800"/>
              </a:pPr>
              <a:r>
                <a:rPr lang="tr-TR" sz="1800" b="1" i="0" u="none" strike="noStrike" cap="none" dirty="0">
                  <a:solidFill>
                    <a:schemeClr val="tx1"/>
                  </a:solidFill>
                  <a:latin typeface="Garamond"/>
                  <a:ea typeface="Arial"/>
                  <a:cs typeface="Arial"/>
                  <a:sym typeface="Garamond"/>
                </a:rPr>
                <a:t>Temel Hususlar</a:t>
              </a:r>
              <a:endParaRPr sz="1800" b="1" i="0" u="none" strike="noStrike" cap="none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algn="ctr">
                <a:lnSpc>
                  <a:spcPct val="90000"/>
                </a:lnSpc>
                <a:spcBef>
                  <a:spcPts val="176"/>
                </a:spcBef>
                <a:buSzPts val="1800"/>
              </a:pPr>
              <a:r>
                <a:rPr lang="tr-TR" sz="1800" b="1" i="0" u="none" strike="noStrike" cap="none" dirty="0">
                  <a:solidFill>
                    <a:schemeClr val="tx1"/>
                  </a:solidFill>
                  <a:latin typeface="Garamond"/>
                  <a:ea typeface="Arial"/>
                  <a:cs typeface="Arial"/>
                  <a:sym typeface="Garamond"/>
                </a:rPr>
                <a:t>-Program kısmi istihdam modeli olarak devlet üniversiteleri ile uygulanır.</a:t>
              </a:r>
              <a:endParaRPr sz="1800" b="1" i="0" u="none" strike="noStrike" cap="none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algn="ctr">
                <a:lnSpc>
                  <a:spcPct val="90000"/>
                </a:lnSpc>
                <a:spcBef>
                  <a:spcPts val="176"/>
                </a:spcBef>
                <a:buSzPts val="1800"/>
              </a:pPr>
              <a:r>
                <a:rPr lang="tr-TR" sz="1800" b="1" i="0" u="none" strike="noStrike" cap="none" dirty="0">
                  <a:solidFill>
                    <a:schemeClr val="tx1"/>
                  </a:solidFill>
                  <a:latin typeface="Garamond"/>
                  <a:ea typeface="Arial"/>
                  <a:cs typeface="Arial"/>
                  <a:sym typeface="Garamond"/>
                </a:rPr>
                <a:t>-Katılımcılara program içerisinde kişisel gelişim ve beceri geliştirme eğitimleri verilir.</a:t>
              </a:r>
              <a:endParaRPr sz="1800" b="1" i="0" u="none" strike="noStrike" cap="none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algn="ctr">
                <a:lnSpc>
                  <a:spcPct val="90000"/>
                </a:lnSpc>
                <a:spcBef>
                  <a:spcPts val="176"/>
                </a:spcBef>
                <a:buSzPts val="1800"/>
              </a:pPr>
              <a:r>
                <a:rPr lang="tr-TR" sz="1800" b="1" i="0" u="none" strike="noStrike" cap="none" dirty="0">
                  <a:solidFill>
                    <a:schemeClr val="tx1"/>
                  </a:solidFill>
                  <a:latin typeface="Garamond"/>
                  <a:ea typeface="Arial"/>
                  <a:cs typeface="Arial"/>
                  <a:sym typeface="Garamond"/>
                </a:rPr>
                <a:t>-5510 sayılı Kanun’un 5/1,e hükmü kapsamında %5,5 oranında kısa vade sigorta primleri ödenir.</a:t>
              </a:r>
              <a:endParaRPr sz="1800" b="1" i="0" u="none" strike="noStrike" cap="none" dirty="0">
                <a:solidFill>
                  <a:schemeClr val="tx1"/>
                </a:solidFill>
                <a:latin typeface="Garamond"/>
                <a:ea typeface="Arial"/>
                <a:cs typeface="Arial"/>
                <a:sym typeface="Garamond"/>
              </a:endParaRPr>
            </a:p>
            <a:p>
              <a:pPr marL="0" marR="0" lvl="0" indent="0" algn="ctr" rtl="0">
                <a:lnSpc>
                  <a:spcPct val="90000"/>
                </a:lnSpc>
                <a:spcBef>
                  <a:spcPts val="63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 dirty="0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endParaRPr>
            </a:p>
          </p:txBody>
        </p:sp>
      </p:grp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>
            <a:duotone>
              <a:schemeClr val="bg2">
                <a:shade val="69000"/>
                <a:hueMod val="108000"/>
                <a:satMod val="164000"/>
                <a:lumMod val="74000"/>
              </a:schemeClr>
              <a:schemeClr val="bg2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  <a:effectLst/>
      </p:bgPr>
    </p:bg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6"/>
          <p:cNvSpPr txBox="1">
            <a:spLocks noGrp="1"/>
          </p:cNvSpPr>
          <p:nvPr>
            <p:ph type="title"/>
          </p:nvPr>
        </p:nvSpPr>
        <p:spPr>
          <a:xfrm>
            <a:off x="484584" y="452718"/>
            <a:ext cx="3124185" cy="1400530"/>
          </a:xfrm>
          <a:prstGeom prst="rect">
            <a:avLst/>
          </a:prstGeom>
        </p:spPr>
        <p:txBody>
          <a:bodyPr spcFirstLastPara="1" vert="horz" lIns="91440" tIns="45720" rIns="91440" bIns="45720" rtlCol="0" anchor="t" anchorCtr="0">
            <a:normAutofit/>
          </a:bodyPr>
          <a:lstStyle/>
          <a:p>
            <a:pPr marL="0" lvl="0" indent="0" defTabSz="457200">
              <a:lnSpc>
                <a:spcPct val="90000"/>
              </a:lnSpc>
              <a:spcAft>
                <a:spcPts val="0"/>
              </a:spcAft>
              <a:buClr>
                <a:srgbClr val="FFFFFF"/>
              </a:buClr>
              <a:buSzPts val="3200"/>
            </a:pPr>
            <a:r>
              <a:rPr lang="en-US" sz="2600">
                <a:sym typeface="Garamond"/>
              </a:rPr>
              <a:t>Gençlik Programı Uygulanabilecek Durumlar</a:t>
            </a:r>
          </a:p>
        </p:txBody>
      </p:sp>
      <p:sp>
        <p:nvSpPr>
          <p:cNvPr id="172" name="Freeform: Shape 171">
            <a:extLst>
              <a:ext uri="{FF2B5EF4-FFF2-40B4-BE49-F238E27FC236}">
                <a16:creationId xmlns:a16="http://schemas.microsoft.com/office/drawing/2014/main" id="{7D9681AB-65CF-47E9-9FA3-7B05D634997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 rot="16200000">
            <a:off x="3095864" y="809550"/>
            <a:ext cx="6858001" cy="5238900"/>
          </a:xfrm>
          <a:custGeom>
            <a:avLst/>
            <a:gdLst>
              <a:gd name="connsiteX0" fmla="*/ 6858001 w 6858001"/>
              <a:gd name="connsiteY0" fmla="*/ 1177 h 6985200"/>
              <a:gd name="connsiteX1" fmla="*/ 6858001 w 6858001"/>
              <a:gd name="connsiteY1" fmla="*/ 1344715 h 6985200"/>
              <a:gd name="connsiteX2" fmla="*/ 6858000 w 6858001"/>
              <a:gd name="connsiteY2" fmla="*/ 1344715 h 6985200"/>
              <a:gd name="connsiteX3" fmla="*/ 6858000 w 6858001"/>
              <a:gd name="connsiteY3" fmla="*/ 6985200 h 6985200"/>
              <a:gd name="connsiteX4" fmla="*/ 0 w 6858001"/>
              <a:gd name="connsiteY4" fmla="*/ 6985199 h 6985200"/>
              <a:gd name="connsiteX5" fmla="*/ 0 w 6858001"/>
              <a:gd name="connsiteY5" fmla="*/ 887191 h 6985200"/>
              <a:gd name="connsiteX6" fmla="*/ 1 w 6858001"/>
              <a:gd name="connsiteY6" fmla="*/ 887191 h 6985200"/>
              <a:gd name="connsiteX7" fmla="*/ 1 w 6858001"/>
              <a:gd name="connsiteY7" fmla="*/ 0 h 6985200"/>
              <a:gd name="connsiteX8" fmla="*/ 40463 w 6858001"/>
              <a:gd name="connsiteY8" fmla="*/ 5883 h 6985200"/>
              <a:gd name="connsiteX9" fmla="*/ 159107 w 6858001"/>
              <a:gd name="connsiteY9" fmla="*/ 23196 h 6985200"/>
              <a:gd name="connsiteX10" fmla="*/ 245518 w 6858001"/>
              <a:gd name="connsiteY10" fmla="*/ 35299 h 6985200"/>
              <a:gd name="connsiteX11" fmla="*/ 348388 w 6858001"/>
              <a:gd name="connsiteY11" fmla="*/ 48073 h 6985200"/>
              <a:gd name="connsiteX12" fmla="*/ 470460 w 6858001"/>
              <a:gd name="connsiteY12" fmla="*/ 63369 h 6985200"/>
              <a:gd name="connsiteX13" fmla="*/ 605563 w 6858001"/>
              <a:gd name="connsiteY13" fmla="*/ 79506 h 6985200"/>
              <a:gd name="connsiteX14" fmla="*/ 757810 w 6858001"/>
              <a:gd name="connsiteY14" fmla="*/ 96483 h 6985200"/>
              <a:gd name="connsiteX15" fmla="*/ 923774 w 6858001"/>
              <a:gd name="connsiteY15" fmla="*/ 114469 h 6985200"/>
              <a:gd name="connsiteX16" fmla="*/ 1104139 w 6858001"/>
              <a:gd name="connsiteY16" fmla="*/ 132454 h 6985200"/>
              <a:gd name="connsiteX17" fmla="*/ 1296163 w 6858001"/>
              <a:gd name="connsiteY17" fmla="*/ 150776 h 6985200"/>
              <a:gd name="connsiteX18" fmla="*/ 1503275 w 6858001"/>
              <a:gd name="connsiteY18" fmla="*/ 167753 h 6985200"/>
              <a:gd name="connsiteX19" fmla="*/ 1719988 w 6858001"/>
              <a:gd name="connsiteY19" fmla="*/ 184058 h 6985200"/>
              <a:gd name="connsiteX20" fmla="*/ 1949045 w 6858001"/>
              <a:gd name="connsiteY20" fmla="*/ 198849 h 6985200"/>
              <a:gd name="connsiteX21" fmla="*/ 2187703 w 6858001"/>
              <a:gd name="connsiteY21" fmla="*/ 212969 h 6985200"/>
              <a:gd name="connsiteX22" fmla="*/ 2436649 w 6858001"/>
              <a:gd name="connsiteY22" fmla="*/ 226248 h 6985200"/>
              <a:gd name="connsiteX23" fmla="*/ 2564208 w 6858001"/>
              <a:gd name="connsiteY23" fmla="*/ 230955 h 6985200"/>
              <a:gd name="connsiteX24" fmla="*/ 2694509 w 6858001"/>
              <a:gd name="connsiteY24" fmla="*/ 236165 h 6985200"/>
              <a:gd name="connsiteX25" fmla="*/ 2826869 w 6858001"/>
              <a:gd name="connsiteY25" fmla="*/ 241040 h 6985200"/>
              <a:gd name="connsiteX26" fmla="*/ 2959914 w 6858001"/>
              <a:gd name="connsiteY26" fmla="*/ 244234 h 6985200"/>
              <a:gd name="connsiteX27" fmla="*/ 3095702 w 6858001"/>
              <a:gd name="connsiteY27" fmla="*/ 247091 h 6985200"/>
              <a:gd name="connsiteX28" fmla="*/ 3232862 w 6858001"/>
              <a:gd name="connsiteY28" fmla="*/ 250117 h 6985200"/>
              <a:gd name="connsiteX29" fmla="*/ 3372766 w 6858001"/>
              <a:gd name="connsiteY29" fmla="*/ 252134 h 6985200"/>
              <a:gd name="connsiteX30" fmla="*/ 3514040 w 6858001"/>
              <a:gd name="connsiteY30" fmla="*/ 252134 h 6985200"/>
              <a:gd name="connsiteX31" fmla="*/ 3656686 w 6858001"/>
              <a:gd name="connsiteY31" fmla="*/ 253142 h 6985200"/>
              <a:gd name="connsiteX32" fmla="*/ 3800705 w 6858001"/>
              <a:gd name="connsiteY32" fmla="*/ 252134 h 6985200"/>
              <a:gd name="connsiteX33" fmla="*/ 3946780 w 6858001"/>
              <a:gd name="connsiteY33" fmla="*/ 250117 h 6985200"/>
              <a:gd name="connsiteX34" fmla="*/ 4092856 w 6858001"/>
              <a:gd name="connsiteY34" fmla="*/ 248268 h 6985200"/>
              <a:gd name="connsiteX35" fmla="*/ 4240988 w 6858001"/>
              <a:gd name="connsiteY35" fmla="*/ 244234 h 6985200"/>
              <a:gd name="connsiteX36" fmla="*/ 4390492 w 6858001"/>
              <a:gd name="connsiteY36" fmla="*/ 240032 h 6985200"/>
              <a:gd name="connsiteX37" fmla="*/ 4539997 w 6858001"/>
              <a:gd name="connsiteY37" fmla="*/ 235157 h 6985200"/>
              <a:gd name="connsiteX38" fmla="*/ 4690873 w 6858001"/>
              <a:gd name="connsiteY38" fmla="*/ 228266 h 6985200"/>
              <a:gd name="connsiteX39" fmla="*/ 4843120 w 6858001"/>
              <a:gd name="connsiteY39" fmla="*/ 220029 h 6985200"/>
              <a:gd name="connsiteX40" fmla="*/ 4996054 w 6858001"/>
              <a:gd name="connsiteY40" fmla="*/ 212129 h 6985200"/>
              <a:gd name="connsiteX41" fmla="*/ 5148987 w 6858001"/>
              <a:gd name="connsiteY41" fmla="*/ 202044 h 6985200"/>
              <a:gd name="connsiteX42" fmla="*/ 5303978 w 6858001"/>
              <a:gd name="connsiteY42" fmla="*/ 189941 h 6985200"/>
              <a:gd name="connsiteX43" fmla="*/ 5456911 w 6858001"/>
              <a:gd name="connsiteY43" fmla="*/ 177839 h 6985200"/>
              <a:gd name="connsiteX44" fmla="*/ 5612588 w 6858001"/>
              <a:gd name="connsiteY44" fmla="*/ 163887 h 6985200"/>
              <a:gd name="connsiteX45" fmla="*/ 5768950 w 6858001"/>
              <a:gd name="connsiteY45" fmla="*/ 148591 h 6985200"/>
              <a:gd name="connsiteX46" fmla="*/ 5923255 w 6858001"/>
              <a:gd name="connsiteY46" fmla="*/ 132455 h 6985200"/>
              <a:gd name="connsiteX47" fmla="*/ 6079618 w 6858001"/>
              <a:gd name="connsiteY47" fmla="*/ 113629 h 6985200"/>
              <a:gd name="connsiteX48" fmla="*/ 6235294 w 6858001"/>
              <a:gd name="connsiteY48" fmla="*/ 93458 h 6985200"/>
              <a:gd name="connsiteX49" fmla="*/ 6391657 w 6858001"/>
              <a:gd name="connsiteY49" fmla="*/ 73455 h 6985200"/>
              <a:gd name="connsiteX50" fmla="*/ 6547333 w 6858001"/>
              <a:gd name="connsiteY50" fmla="*/ 50091 h 6985200"/>
              <a:gd name="connsiteX51" fmla="*/ 6702324 w 6858001"/>
              <a:gd name="connsiteY51" fmla="*/ 26222 h 6985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6858001" h="6985200">
                <a:moveTo>
                  <a:pt x="6858001" y="1177"/>
                </a:moveTo>
                <a:lnTo>
                  <a:pt x="6858001" y="1344715"/>
                </a:lnTo>
                <a:lnTo>
                  <a:pt x="6858000" y="1344715"/>
                </a:lnTo>
                <a:lnTo>
                  <a:pt x="6858000" y="6985200"/>
                </a:lnTo>
                <a:lnTo>
                  <a:pt x="0" y="6985199"/>
                </a:lnTo>
                <a:lnTo>
                  <a:pt x="0" y="887191"/>
                </a:lnTo>
                <a:lnTo>
                  <a:pt x="1" y="887191"/>
                </a:lnTo>
                <a:lnTo>
                  <a:pt x="1" y="0"/>
                </a:lnTo>
                <a:lnTo>
                  <a:pt x="40463" y="5883"/>
                </a:lnTo>
                <a:lnTo>
                  <a:pt x="159107" y="23196"/>
                </a:lnTo>
                <a:lnTo>
                  <a:pt x="245518" y="35299"/>
                </a:lnTo>
                <a:lnTo>
                  <a:pt x="348388" y="48073"/>
                </a:lnTo>
                <a:lnTo>
                  <a:pt x="470460" y="63369"/>
                </a:lnTo>
                <a:lnTo>
                  <a:pt x="605563" y="79506"/>
                </a:lnTo>
                <a:lnTo>
                  <a:pt x="757810" y="96483"/>
                </a:lnTo>
                <a:lnTo>
                  <a:pt x="923774" y="114469"/>
                </a:lnTo>
                <a:lnTo>
                  <a:pt x="1104139" y="132454"/>
                </a:lnTo>
                <a:lnTo>
                  <a:pt x="1296163" y="150776"/>
                </a:lnTo>
                <a:lnTo>
                  <a:pt x="1503275" y="167753"/>
                </a:lnTo>
                <a:lnTo>
                  <a:pt x="1719988" y="184058"/>
                </a:lnTo>
                <a:lnTo>
                  <a:pt x="1949045" y="198849"/>
                </a:lnTo>
                <a:lnTo>
                  <a:pt x="2187703" y="212969"/>
                </a:lnTo>
                <a:lnTo>
                  <a:pt x="2436649" y="226248"/>
                </a:lnTo>
                <a:lnTo>
                  <a:pt x="2564208" y="230955"/>
                </a:lnTo>
                <a:lnTo>
                  <a:pt x="2694509" y="236165"/>
                </a:lnTo>
                <a:lnTo>
                  <a:pt x="2826869" y="241040"/>
                </a:lnTo>
                <a:lnTo>
                  <a:pt x="2959914" y="244234"/>
                </a:lnTo>
                <a:lnTo>
                  <a:pt x="3095702" y="247091"/>
                </a:lnTo>
                <a:lnTo>
                  <a:pt x="3232862" y="250117"/>
                </a:lnTo>
                <a:lnTo>
                  <a:pt x="3372766" y="252134"/>
                </a:lnTo>
                <a:lnTo>
                  <a:pt x="3514040" y="252134"/>
                </a:lnTo>
                <a:lnTo>
                  <a:pt x="3656686" y="253142"/>
                </a:lnTo>
                <a:lnTo>
                  <a:pt x="3800705" y="252134"/>
                </a:lnTo>
                <a:lnTo>
                  <a:pt x="3946780" y="250117"/>
                </a:lnTo>
                <a:lnTo>
                  <a:pt x="4092856" y="248268"/>
                </a:lnTo>
                <a:lnTo>
                  <a:pt x="4240988" y="244234"/>
                </a:lnTo>
                <a:lnTo>
                  <a:pt x="4390492" y="240032"/>
                </a:lnTo>
                <a:lnTo>
                  <a:pt x="4539997" y="235157"/>
                </a:lnTo>
                <a:lnTo>
                  <a:pt x="4690873" y="228266"/>
                </a:lnTo>
                <a:lnTo>
                  <a:pt x="4843120" y="220029"/>
                </a:lnTo>
                <a:lnTo>
                  <a:pt x="4996054" y="212129"/>
                </a:lnTo>
                <a:lnTo>
                  <a:pt x="5148987" y="202044"/>
                </a:lnTo>
                <a:lnTo>
                  <a:pt x="5303978" y="189941"/>
                </a:lnTo>
                <a:lnTo>
                  <a:pt x="5456911" y="177839"/>
                </a:lnTo>
                <a:lnTo>
                  <a:pt x="5612588" y="163887"/>
                </a:lnTo>
                <a:lnTo>
                  <a:pt x="5768950" y="148591"/>
                </a:lnTo>
                <a:lnTo>
                  <a:pt x="5923255" y="132455"/>
                </a:lnTo>
                <a:lnTo>
                  <a:pt x="6079618" y="113629"/>
                </a:lnTo>
                <a:lnTo>
                  <a:pt x="6235294" y="93458"/>
                </a:lnTo>
                <a:lnTo>
                  <a:pt x="6391657" y="73455"/>
                </a:lnTo>
                <a:lnTo>
                  <a:pt x="6547333" y="50091"/>
                </a:lnTo>
                <a:lnTo>
                  <a:pt x="6702324" y="26222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/>
          <a:lstStyle/>
          <a:p>
            <a:endParaRPr lang="tr-TR"/>
          </a:p>
        </p:txBody>
      </p:sp>
      <p:sp>
        <p:nvSpPr>
          <p:cNvPr id="174" name="Freeform 23">
            <a:extLst>
              <a:ext uri="{FF2B5EF4-FFF2-40B4-BE49-F238E27FC236}">
                <a16:creationId xmlns:a16="http://schemas.microsoft.com/office/drawing/2014/main" id="{8FCA736E-BDE3-4D4D-8D87-E9AE79250CF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745515" y="-1"/>
            <a:ext cx="419604" cy="3709642"/>
          </a:xfrm>
          <a:custGeom>
            <a:avLst/>
            <a:gdLst>
              <a:gd name="connsiteX0" fmla="*/ 0 w 559472"/>
              <a:gd name="connsiteY0" fmla="*/ 0 h 3709642"/>
              <a:gd name="connsiteX1" fmla="*/ 473952 w 559472"/>
              <a:gd name="connsiteY1" fmla="*/ 0 h 3709642"/>
              <a:gd name="connsiteX2" fmla="*/ 485840 w 559472"/>
              <a:gd name="connsiteY2" fmla="*/ 161194 h 3709642"/>
              <a:gd name="connsiteX3" fmla="*/ 523949 w 559472"/>
              <a:gd name="connsiteY3" fmla="*/ 3672197 h 3709642"/>
              <a:gd name="connsiteX4" fmla="*/ 454748 w 559472"/>
              <a:gd name="connsiteY4" fmla="*/ 3709642 h 3709642"/>
              <a:gd name="connsiteX5" fmla="*/ 448224 w 559472"/>
              <a:gd name="connsiteY5" fmla="*/ 3510471 h 3709642"/>
              <a:gd name="connsiteX6" fmla="*/ 443564 w 559472"/>
              <a:gd name="connsiteY6" fmla="*/ 3408563 h 3709642"/>
              <a:gd name="connsiteX7" fmla="*/ 438902 w 559472"/>
              <a:gd name="connsiteY7" fmla="*/ 3304407 h 3709642"/>
              <a:gd name="connsiteX8" fmla="*/ 433941 w 559472"/>
              <a:gd name="connsiteY8" fmla="*/ 3198777 h 3709642"/>
              <a:gd name="connsiteX9" fmla="*/ 427584 w 559472"/>
              <a:gd name="connsiteY9" fmla="*/ 3092510 h 3709642"/>
              <a:gd name="connsiteX10" fmla="*/ 420988 w 559472"/>
              <a:gd name="connsiteY10" fmla="*/ 2984390 h 3709642"/>
              <a:gd name="connsiteX11" fmla="*/ 414330 w 559472"/>
              <a:gd name="connsiteY11" fmla="*/ 2874401 h 3709642"/>
              <a:gd name="connsiteX12" fmla="*/ 406840 w 559472"/>
              <a:gd name="connsiteY12" fmla="*/ 2762980 h 3709642"/>
              <a:gd name="connsiteX13" fmla="*/ 397745 w 559472"/>
              <a:gd name="connsiteY13" fmla="*/ 2650566 h 3709642"/>
              <a:gd name="connsiteX14" fmla="*/ 389154 w 559472"/>
              <a:gd name="connsiteY14" fmla="*/ 2536612 h 3709642"/>
              <a:gd name="connsiteX15" fmla="*/ 379225 w 559472"/>
              <a:gd name="connsiteY15" fmla="*/ 2421642 h 3709642"/>
              <a:gd name="connsiteX16" fmla="*/ 368316 w 559472"/>
              <a:gd name="connsiteY16" fmla="*/ 2305627 h 3709642"/>
              <a:gd name="connsiteX17" fmla="*/ 357466 w 559472"/>
              <a:gd name="connsiteY17" fmla="*/ 2189233 h 3709642"/>
              <a:gd name="connsiteX18" fmla="*/ 344982 w 559472"/>
              <a:gd name="connsiteY18" fmla="*/ 2071473 h 3709642"/>
              <a:gd name="connsiteX19" fmla="*/ 332466 w 559472"/>
              <a:gd name="connsiteY19" fmla="*/ 1952216 h 3709642"/>
              <a:gd name="connsiteX20" fmla="*/ 319121 w 559472"/>
              <a:gd name="connsiteY20" fmla="*/ 1833776 h 3709642"/>
              <a:gd name="connsiteX21" fmla="*/ 304408 w 559472"/>
              <a:gd name="connsiteY21" fmla="*/ 1713948 h 3709642"/>
              <a:gd name="connsiteX22" fmla="*/ 288685 w 559472"/>
              <a:gd name="connsiteY22" fmla="*/ 1592703 h 3709642"/>
              <a:gd name="connsiteX23" fmla="*/ 273050 w 559472"/>
              <a:gd name="connsiteY23" fmla="*/ 1471451 h 3709642"/>
              <a:gd name="connsiteX24" fmla="*/ 255813 w 559472"/>
              <a:gd name="connsiteY24" fmla="*/ 1350328 h 3709642"/>
              <a:gd name="connsiteX25" fmla="*/ 237060 w 559472"/>
              <a:gd name="connsiteY25" fmla="*/ 1227080 h 3709642"/>
              <a:gd name="connsiteX26" fmla="*/ 218488 w 559472"/>
              <a:gd name="connsiteY26" fmla="*/ 1106065 h 3709642"/>
              <a:gd name="connsiteX27" fmla="*/ 198221 w 559472"/>
              <a:gd name="connsiteY27" fmla="*/ 982940 h 3709642"/>
              <a:gd name="connsiteX28" fmla="*/ 177152 w 559472"/>
              <a:gd name="connsiteY28" fmla="*/ 858755 h 3709642"/>
              <a:gd name="connsiteX29" fmla="*/ 155551 w 559472"/>
              <a:gd name="connsiteY29" fmla="*/ 736861 h 3709642"/>
              <a:gd name="connsiteX30" fmla="*/ 131782 w 559472"/>
              <a:gd name="connsiteY30" fmla="*/ 613645 h 3709642"/>
              <a:gd name="connsiteX31" fmla="*/ 107123 w 559472"/>
              <a:gd name="connsiteY31" fmla="*/ 490500 h 3709642"/>
              <a:gd name="connsiteX32" fmla="*/ 82552 w 559472"/>
              <a:gd name="connsiteY32" fmla="*/ 367348 h 3709642"/>
              <a:gd name="connsiteX33" fmla="*/ 55608 w 559472"/>
              <a:gd name="connsiteY33" fmla="*/ 244762 h 3709642"/>
              <a:gd name="connsiteX34" fmla="*/ 28130 w 559472"/>
              <a:gd name="connsiteY34" fmla="*/ 122220 h 3709642"/>
              <a:gd name="connsiteX35" fmla="*/ 0 w 559472"/>
              <a:gd name="connsiteY35" fmla="*/ 0 h 37096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559472" h="3709642">
                <a:moveTo>
                  <a:pt x="0" y="0"/>
                </a:moveTo>
                <a:lnTo>
                  <a:pt x="473952" y="0"/>
                </a:lnTo>
                <a:lnTo>
                  <a:pt x="485840" y="161194"/>
                </a:lnTo>
                <a:cubicBezTo>
                  <a:pt x="552063" y="1147770"/>
                  <a:pt x="592441" y="3086737"/>
                  <a:pt x="523949" y="3672197"/>
                </a:cubicBezTo>
                <a:cubicBezTo>
                  <a:pt x="500842" y="3684557"/>
                  <a:pt x="477855" y="3697282"/>
                  <a:pt x="454748" y="3709642"/>
                </a:cubicBezTo>
                <a:lnTo>
                  <a:pt x="448224" y="3510471"/>
                </a:lnTo>
                <a:lnTo>
                  <a:pt x="443564" y="3408563"/>
                </a:lnTo>
                <a:lnTo>
                  <a:pt x="438902" y="3304407"/>
                </a:lnTo>
                <a:lnTo>
                  <a:pt x="433941" y="3198777"/>
                </a:lnTo>
                <a:lnTo>
                  <a:pt x="427584" y="3092510"/>
                </a:lnTo>
                <a:lnTo>
                  <a:pt x="420988" y="2984390"/>
                </a:lnTo>
                <a:lnTo>
                  <a:pt x="414330" y="2874401"/>
                </a:lnTo>
                <a:lnTo>
                  <a:pt x="406840" y="2762980"/>
                </a:lnTo>
                <a:lnTo>
                  <a:pt x="397745" y="2650566"/>
                </a:lnTo>
                <a:lnTo>
                  <a:pt x="389154" y="2536612"/>
                </a:lnTo>
                <a:lnTo>
                  <a:pt x="379225" y="2421642"/>
                </a:lnTo>
                <a:lnTo>
                  <a:pt x="368316" y="2305627"/>
                </a:lnTo>
                <a:lnTo>
                  <a:pt x="357466" y="2189233"/>
                </a:lnTo>
                <a:lnTo>
                  <a:pt x="344982" y="2071473"/>
                </a:lnTo>
                <a:lnTo>
                  <a:pt x="332466" y="1952216"/>
                </a:lnTo>
                <a:lnTo>
                  <a:pt x="319121" y="1833776"/>
                </a:lnTo>
                <a:lnTo>
                  <a:pt x="304408" y="1713948"/>
                </a:lnTo>
                <a:lnTo>
                  <a:pt x="288685" y="1592703"/>
                </a:lnTo>
                <a:lnTo>
                  <a:pt x="273050" y="1471451"/>
                </a:lnTo>
                <a:lnTo>
                  <a:pt x="255813" y="1350328"/>
                </a:lnTo>
                <a:lnTo>
                  <a:pt x="237060" y="1227080"/>
                </a:lnTo>
                <a:lnTo>
                  <a:pt x="218488" y="1106065"/>
                </a:lnTo>
                <a:lnTo>
                  <a:pt x="198221" y="982940"/>
                </a:lnTo>
                <a:lnTo>
                  <a:pt x="177152" y="858755"/>
                </a:lnTo>
                <a:lnTo>
                  <a:pt x="155551" y="736861"/>
                </a:lnTo>
                <a:lnTo>
                  <a:pt x="131782" y="613645"/>
                </a:lnTo>
                <a:lnTo>
                  <a:pt x="107123" y="490500"/>
                </a:lnTo>
                <a:lnTo>
                  <a:pt x="82552" y="367348"/>
                </a:lnTo>
                <a:lnTo>
                  <a:pt x="55608" y="244762"/>
                </a:lnTo>
                <a:lnTo>
                  <a:pt x="28130" y="122220"/>
                </a:lnTo>
                <a:lnTo>
                  <a:pt x="0" y="0"/>
                </a:lnTo>
                <a:close/>
              </a:path>
            </a:pathLst>
          </a:custGeom>
          <a:solidFill>
            <a:schemeClr val="tx1">
              <a:alpha val="20000"/>
            </a:schemeClr>
          </a:solidFill>
          <a:ln>
            <a:noFill/>
          </a:ln>
        </p:spPr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Resim 2" descr="grafik, yazı tipi, grafik tasarım, ekran görüntüsü içeren bir resim&#10;&#10;Yapay zeka tarafından oluşturulmuş içerik yanlış olabilir.">
            <a:extLst>
              <a:ext uri="{FF2B5EF4-FFF2-40B4-BE49-F238E27FC236}">
                <a16:creationId xmlns:a16="http://schemas.microsoft.com/office/drawing/2014/main" id="{F20479D9-CAB1-B68E-3C90-187DC474FFD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0807" y="966051"/>
            <a:ext cx="4087103" cy="1525851"/>
          </a:xfrm>
          <a:prstGeom prst="rect">
            <a:avLst/>
          </a:prstGeom>
          <a:effectLst/>
        </p:spPr>
      </p:pic>
      <p:sp>
        <p:nvSpPr>
          <p:cNvPr id="176" name="Rectangle 175">
            <a:extLst>
              <a:ext uri="{FF2B5EF4-FFF2-40B4-BE49-F238E27FC236}">
                <a16:creationId xmlns:a16="http://schemas.microsoft.com/office/drawing/2014/main" id="{129AA25D-1E7A-4074-BF68-D55A83B81B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831836" y="0"/>
            <a:ext cx="51435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tr-TR"/>
          </a:p>
        </p:txBody>
      </p:sp>
      <p:sp>
        <p:nvSpPr>
          <p:cNvPr id="141" name="Google Shape;141;p6"/>
          <p:cNvSpPr txBox="1">
            <a:spLocks noGrp="1"/>
          </p:cNvSpPr>
          <p:nvPr>
            <p:ph type="sldNum" sz="quarter" idx="12"/>
          </p:nvPr>
        </p:nvSpPr>
        <p:spPr>
          <a:xfrm>
            <a:off x="7764405" y="295729"/>
            <a:ext cx="628649" cy="767687"/>
          </a:xfrm>
          <a:prstGeom prst="rect">
            <a:avLst/>
          </a:prstGeom>
        </p:spPr>
        <p:txBody>
          <a:bodyPr spcFirstLastPara="1" vert="horz" lIns="91440" tIns="45720" rIns="91440" bIns="45720" rtlCol="0" anchor="b" anchorCtr="0">
            <a:normAutofit/>
          </a:bodyPr>
          <a:lstStyle/>
          <a:p>
            <a:pPr lvl="0" indent="0">
              <a:spcBef>
                <a:spcPts val="0"/>
              </a:spcBef>
              <a:spcAft>
                <a:spcPts val="600"/>
              </a:spcAft>
              <a:buSzPts val="900"/>
              <a:buNone/>
            </a:pPr>
            <a:fld id="{00000000-1234-1234-1234-123412341234}" type="slidenum">
              <a:rPr lang="en-US" sz="2800" kern="1200" smtClean="0">
                <a:latin typeface="+mn-lt"/>
                <a:ea typeface="+mn-ea"/>
                <a:cs typeface="+mn-cs"/>
              </a:rPr>
              <a:pPr lvl="0" indent="0">
                <a:spcBef>
                  <a:spcPts val="0"/>
                </a:spcBef>
                <a:spcAft>
                  <a:spcPts val="600"/>
                </a:spcAft>
                <a:buSzPts val="900"/>
                <a:buNone/>
              </a:pPr>
              <a:t>4</a:t>
            </a:fld>
            <a:endParaRPr lang="en-US" sz="2800" kern="1200">
              <a:latin typeface="+mn-lt"/>
              <a:ea typeface="+mn-ea"/>
              <a:cs typeface="+mn-cs"/>
            </a:endParaRPr>
          </a:p>
        </p:txBody>
      </p:sp>
      <p:sp>
        <p:nvSpPr>
          <p:cNvPr id="142" name="Google Shape;142;p6"/>
          <p:cNvSpPr txBox="1"/>
          <p:nvPr/>
        </p:nvSpPr>
        <p:spPr>
          <a:xfrm>
            <a:off x="484584" y="2052918"/>
            <a:ext cx="3123860" cy="4195481"/>
          </a:xfrm>
          <a:prstGeom prst="rect">
            <a:avLst/>
          </a:prstGeom>
        </p:spPr>
        <p:txBody>
          <a:bodyPr spcFirstLastPara="1" vert="horz" lIns="91440" tIns="45720" rIns="91440" bIns="45720" rtlCol="0" anchorCtr="0">
            <a:normAutofit/>
          </a:bodyPr>
          <a:lstStyle/>
          <a:p>
            <a:pPr marL="0" marR="0" lvl="0" indent="0" defTabSz="457200">
              <a:spcBef>
                <a:spcPts val="1000"/>
              </a:spcBef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</a:pPr>
            <a:r>
              <a:rPr lang="en-US" u="none" strike="noStrike" kern="1200" cap="none">
                <a:solidFill>
                  <a:schemeClr val="tx1"/>
                </a:solidFill>
                <a:latin typeface="+mj-lt"/>
                <a:ea typeface="+mj-ea"/>
                <a:cs typeface="+mj-cs"/>
                <a:sym typeface="Calibri"/>
              </a:rPr>
              <a:t>4/9</a:t>
            </a:r>
          </a:p>
        </p:txBody>
      </p:sp>
      <p:grpSp>
        <p:nvGrpSpPr>
          <p:cNvPr id="143" name="Google Shape;143;p6"/>
          <p:cNvGrpSpPr/>
          <p:nvPr/>
        </p:nvGrpSpPr>
        <p:grpSpPr>
          <a:xfrm>
            <a:off x="2788920" y="2203704"/>
            <a:ext cx="6172200" cy="4512135"/>
            <a:chOff x="1152741" y="-103696"/>
            <a:chExt cx="6181812" cy="5441525"/>
          </a:xfrm>
        </p:grpSpPr>
        <p:sp>
          <p:nvSpPr>
            <p:cNvPr id="144" name="Google Shape;144;p6"/>
            <p:cNvSpPr/>
            <p:nvPr/>
          </p:nvSpPr>
          <p:spPr>
            <a:xfrm>
              <a:off x="3534817" y="-103696"/>
              <a:ext cx="1343453" cy="887016"/>
            </a:xfrm>
            <a:prstGeom prst="roundRect">
              <a:avLst>
                <a:gd name="adj" fmla="val 16667"/>
              </a:avLst>
            </a:prstGeom>
            <a:solidFill>
              <a:srgbClr val="C00000"/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145;p6"/>
            <p:cNvSpPr txBox="1"/>
            <p:nvPr/>
          </p:nvSpPr>
          <p:spPr>
            <a:xfrm>
              <a:off x="3578118" y="39974"/>
              <a:ext cx="1256851" cy="70004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38100" tIns="38100" rIns="38100" bIns="38100" anchor="ctr" anchorCtr="0">
              <a:noAutofit/>
            </a:bodyPr>
            <a:lstStyle/>
            <a:p>
              <a:pPr algn="ctr">
                <a:lnSpc>
                  <a:spcPct val="90000"/>
                </a:lnSpc>
                <a:spcAft>
                  <a:spcPts val="600"/>
                </a:spcAft>
                <a:buSzPts val="1000"/>
              </a:pPr>
              <a:r>
                <a:rPr lang="tr-TR" sz="1200" b="0" i="0" u="none" strike="noStrike" cap="none" dirty="0">
                  <a:solidFill>
                    <a:schemeClr val="tx1"/>
                  </a:solidFill>
                  <a:latin typeface="Arial"/>
                  <a:ea typeface="Arial"/>
                  <a:cs typeface="Arial"/>
                  <a:sym typeface="Arial"/>
                </a:rPr>
                <a:t>Sürdürülebilir Kampüs Faaliyetlerinin Desteklenmesi</a:t>
              </a:r>
              <a:endParaRPr sz="1200" dirty="0">
                <a:solidFill>
                  <a:schemeClr val="tx1"/>
                </a:solidFill>
              </a:endParaRPr>
            </a:p>
          </p:txBody>
        </p:sp>
        <p:sp>
          <p:nvSpPr>
            <p:cNvPr id="146" name="Google Shape;146;p6"/>
            <p:cNvSpPr/>
            <p:nvPr/>
          </p:nvSpPr>
          <p:spPr>
            <a:xfrm>
              <a:off x="2288239" y="407847"/>
              <a:ext cx="4568707" cy="4568707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68084" y="547"/>
                  </a:moveTo>
                  <a:lnTo>
                    <a:pt x="68084" y="547"/>
                  </a:lnTo>
                  <a:cubicBezTo>
                    <a:pt x="69904" y="795"/>
                    <a:pt x="71713" y="1126"/>
                    <a:pt x="73503" y="1539"/>
                  </a:cubicBezTo>
                </a:path>
              </a:pathLst>
            </a:custGeom>
            <a:noFill/>
            <a:ln w="9525" cap="flat" cmpd="sng">
              <a:solidFill>
                <a:srgbClr val="599BD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147;p6"/>
            <p:cNvSpPr/>
            <p:nvPr/>
          </p:nvSpPr>
          <p:spPr>
            <a:xfrm>
              <a:off x="5088781" y="454552"/>
              <a:ext cx="1600241" cy="1073390"/>
            </a:xfrm>
            <a:prstGeom prst="roundRect">
              <a:avLst>
                <a:gd name="adj" fmla="val 16667"/>
              </a:avLst>
            </a:prstGeom>
            <a:solidFill>
              <a:srgbClr val="7030A0"/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148;p6"/>
            <p:cNvSpPr txBox="1"/>
            <p:nvPr/>
          </p:nvSpPr>
          <p:spPr>
            <a:xfrm>
              <a:off x="5141180" y="506951"/>
              <a:ext cx="1495443" cy="96859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38100" tIns="38100" rIns="38100" bIns="38100" anchor="ctr" anchorCtr="0">
              <a:noAutofit/>
            </a:bodyPr>
            <a:lstStyle/>
            <a:p>
              <a:pPr algn="ctr">
                <a:lnSpc>
                  <a:spcPct val="90000"/>
                </a:lnSpc>
                <a:spcAft>
                  <a:spcPts val="600"/>
                </a:spcAft>
                <a:buSzPts val="1000"/>
              </a:pPr>
              <a:r>
                <a:rPr lang="tr-TR" sz="1200" b="0" i="0" u="none" strike="noStrike" cap="none" dirty="0">
                  <a:solidFill>
                    <a:schemeClr val="tx1"/>
                  </a:solidFill>
                  <a:latin typeface="Arial"/>
                  <a:ea typeface="Arial"/>
                  <a:cs typeface="Arial"/>
                  <a:sym typeface="Arial"/>
                </a:rPr>
                <a:t>Sosyal ve Kültürel Faaliyetlerin Desteklenmesi</a:t>
              </a:r>
              <a:endParaRPr sz="1200" dirty="0">
                <a:solidFill>
                  <a:schemeClr val="tx1"/>
                </a:solidFill>
              </a:endParaRPr>
            </a:p>
          </p:txBody>
        </p:sp>
        <p:sp>
          <p:nvSpPr>
            <p:cNvPr id="149" name="Google Shape;149;p6"/>
            <p:cNvSpPr/>
            <p:nvPr/>
          </p:nvSpPr>
          <p:spPr>
            <a:xfrm>
              <a:off x="1940984" y="227897"/>
              <a:ext cx="4568707" cy="4568707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114216" y="34297"/>
                  </a:moveTo>
                  <a:cubicBezTo>
                    <a:pt x="116564" y="39249"/>
                    <a:pt x="118222" y="44499"/>
                    <a:pt x="119144" y="49901"/>
                  </a:cubicBezTo>
                </a:path>
              </a:pathLst>
            </a:custGeom>
            <a:noFill/>
            <a:ln w="9525" cap="flat" cmpd="sng">
              <a:solidFill>
                <a:srgbClr val="599BD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150;p6"/>
            <p:cNvSpPr/>
            <p:nvPr/>
          </p:nvSpPr>
          <p:spPr>
            <a:xfrm>
              <a:off x="5728171" y="2134053"/>
              <a:ext cx="1606382" cy="980223"/>
            </a:xfrm>
            <a:prstGeom prst="roundRect">
              <a:avLst>
                <a:gd name="adj" fmla="val 16667"/>
              </a:avLst>
            </a:prstGeom>
            <a:solidFill>
              <a:srgbClr val="C55A11"/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151;p6"/>
            <p:cNvSpPr txBox="1"/>
            <p:nvPr/>
          </p:nvSpPr>
          <p:spPr>
            <a:xfrm>
              <a:off x="5776022" y="2181904"/>
              <a:ext cx="1510680" cy="88452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38100" tIns="38100" rIns="38100" bIns="38100" anchor="ctr" anchorCtr="0">
              <a:noAutofit/>
            </a:bodyPr>
            <a:lstStyle/>
            <a:p>
              <a:pPr algn="ctr">
                <a:lnSpc>
                  <a:spcPct val="90000"/>
                </a:lnSpc>
                <a:spcAft>
                  <a:spcPts val="600"/>
                </a:spcAft>
                <a:buSzPts val="1000"/>
              </a:pPr>
              <a:r>
                <a:rPr lang="tr-TR" sz="1200" b="0" i="0" u="none" strike="noStrike" cap="none" dirty="0">
                  <a:solidFill>
                    <a:schemeClr val="tx1"/>
                  </a:solidFill>
                  <a:latin typeface="Arial"/>
                  <a:ea typeface="Arial"/>
                  <a:cs typeface="Arial"/>
                  <a:sym typeface="Arial"/>
                </a:rPr>
                <a:t>Dijital Dönüşüm ve İnovasyon Faaliyetlerinin Desteklenmesi</a:t>
              </a:r>
              <a:endParaRPr sz="1200" dirty="0">
                <a:solidFill>
                  <a:schemeClr val="tx1"/>
                </a:solidFill>
              </a:endParaRPr>
            </a:p>
          </p:txBody>
        </p:sp>
        <p:sp>
          <p:nvSpPr>
            <p:cNvPr id="152" name="Google Shape;152;p6"/>
            <p:cNvSpPr/>
            <p:nvPr/>
          </p:nvSpPr>
          <p:spPr>
            <a:xfrm>
              <a:off x="1962655" y="339811"/>
              <a:ext cx="4568707" cy="4568707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118570" y="73021"/>
                  </a:moveTo>
                  <a:cubicBezTo>
                    <a:pt x="117494" y="77863"/>
                    <a:pt x="115821" y="82553"/>
                    <a:pt x="113590" y="86983"/>
                  </a:cubicBezTo>
                </a:path>
              </a:pathLst>
            </a:custGeom>
            <a:noFill/>
            <a:ln w="9525" cap="flat" cmpd="sng">
              <a:solidFill>
                <a:srgbClr val="599BD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153;p6"/>
            <p:cNvSpPr/>
            <p:nvPr/>
          </p:nvSpPr>
          <p:spPr>
            <a:xfrm>
              <a:off x="5095511" y="3656605"/>
              <a:ext cx="1533559" cy="1165682"/>
            </a:xfrm>
            <a:prstGeom prst="roundRect">
              <a:avLst>
                <a:gd name="adj" fmla="val 16667"/>
              </a:avLst>
            </a:prstGeom>
            <a:solidFill>
              <a:srgbClr val="548135"/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154;p6"/>
            <p:cNvSpPr txBox="1"/>
            <p:nvPr/>
          </p:nvSpPr>
          <p:spPr>
            <a:xfrm>
              <a:off x="5152415" y="3713509"/>
              <a:ext cx="1419751" cy="105187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38100" tIns="38100" rIns="38100" bIns="38100" anchor="ctr" anchorCtr="0">
              <a:noAutofit/>
            </a:bodyPr>
            <a:lstStyle/>
            <a:p>
              <a:pPr algn="ctr">
                <a:lnSpc>
                  <a:spcPct val="90000"/>
                </a:lnSpc>
                <a:spcAft>
                  <a:spcPts val="600"/>
                </a:spcAft>
                <a:buSzPts val="1000"/>
              </a:pPr>
              <a:r>
                <a:rPr lang="tr-TR" sz="1200" b="0" i="0" u="none" strike="noStrike" cap="none" dirty="0">
                  <a:solidFill>
                    <a:schemeClr val="tx1"/>
                  </a:solidFill>
                  <a:latin typeface="Arial"/>
                  <a:ea typeface="Arial"/>
                  <a:cs typeface="Arial"/>
                  <a:sym typeface="Arial"/>
                </a:rPr>
                <a:t>Öğrenci Gelişim ve Uyum Faaliyetlerinin Desteklenmesi</a:t>
              </a:r>
              <a:endParaRPr sz="1200" dirty="0">
                <a:solidFill>
                  <a:schemeClr val="tx1"/>
                </a:solidFill>
              </a:endParaRPr>
            </a:p>
          </p:txBody>
        </p:sp>
        <p:sp>
          <p:nvSpPr>
            <p:cNvPr id="155" name="Google Shape;155;p6"/>
            <p:cNvSpPr/>
            <p:nvPr/>
          </p:nvSpPr>
          <p:spPr>
            <a:xfrm>
              <a:off x="1962655" y="339811"/>
              <a:ext cx="4568707" cy="4568707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82250" y="115722"/>
                  </a:moveTo>
                  <a:cubicBezTo>
                    <a:pt x="81072" y="116192"/>
                    <a:pt x="79879" y="116625"/>
                    <a:pt x="78674" y="117020"/>
                  </a:cubicBezTo>
                </a:path>
              </a:pathLst>
            </a:custGeom>
            <a:noFill/>
            <a:ln w="9525" cap="flat" cmpd="sng">
              <a:solidFill>
                <a:srgbClr val="599BD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156;p6"/>
            <p:cNvSpPr/>
            <p:nvPr/>
          </p:nvSpPr>
          <p:spPr>
            <a:xfrm>
              <a:off x="3537427" y="4479206"/>
              <a:ext cx="1419163" cy="858623"/>
            </a:xfrm>
            <a:prstGeom prst="roundRect">
              <a:avLst>
                <a:gd name="adj" fmla="val 16667"/>
              </a:avLst>
            </a:prstGeom>
            <a:solidFill>
              <a:srgbClr val="323F4F"/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157;p6"/>
            <p:cNvSpPr txBox="1"/>
            <p:nvPr/>
          </p:nvSpPr>
          <p:spPr>
            <a:xfrm>
              <a:off x="3579342" y="4627075"/>
              <a:ext cx="1335333" cy="66883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38100" tIns="38100" rIns="38100" bIns="38100" anchor="ctr" anchorCtr="0">
              <a:noAutofit/>
            </a:bodyPr>
            <a:lstStyle/>
            <a:p>
              <a:pPr algn="ctr">
                <a:lnSpc>
                  <a:spcPct val="90000"/>
                </a:lnSpc>
                <a:spcAft>
                  <a:spcPts val="600"/>
                </a:spcAft>
                <a:buSzPts val="1000"/>
              </a:pPr>
              <a:r>
                <a:rPr lang="tr-TR" sz="1200" b="0" i="0" u="none" strike="noStrike" cap="none" dirty="0">
                  <a:solidFill>
                    <a:schemeClr val="tx1"/>
                  </a:solidFill>
                  <a:latin typeface="Arial"/>
                  <a:ea typeface="Arial"/>
                  <a:cs typeface="Arial"/>
                  <a:sym typeface="Arial"/>
                </a:rPr>
                <a:t>Girişimcilik Ekosistemi Faaliyetlerinin Desteklenmesi</a:t>
              </a:r>
              <a:endParaRPr sz="1200" dirty="0">
                <a:solidFill>
                  <a:schemeClr val="tx1"/>
                </a:solidFill>
              </a:endParaRPr>
            </a:p>
          </p:txBody>
        </p:sp>
        <p:sp>
          <p:nvSpPr>
            <p:cNvPr id="158" name="Google Shape;158;p6"/>
            <p:cNvSpPr/>
            <p:nvPr/>
          </p:nvSpPr>
          <p:spPr>
            <a:xfrm>
              <a:off x="1502212" y="240435"/>
              <a:ext cx="4568707" cy="4568707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53405" y="119636"/>
                  </a:moveTo>
                  <a:lnTo>
                    <a:pt x="53405" y="119636"/>
                  </a:lnTo>
                  <a:cubicBezTo>
                    <a:pt x="51728" y="119451"/>
                    <a:pt x="50059" y="119194"/>
                    <a:pt x="48403" y="118868"/>
                  </a:cubicBezTo>
                </a:path>
              </a:pathLst>
            </a:custGeom>
            <a:noFill/>
            <a:ln w="9525" cap="flat" cmpd="sng">
              <a:solidFill>
                <a:srgbClr val="599BD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159;p6"/>
            <p:cNvSpPr/>
            <p:nvPr/>
          </p:nvSpPr>
          <p:spPr>
            <a:xfrm>
              <a:off x="1887984" y="3772675"/>
              <a:ext cx="1455123" cy="1014458"/>
            </a:xfrm>
            <a:prstGeom prst="roundRect">
              <a:avLst>
                <a:gd name="adj" fmla="val 16667"/>
              </a:avLst>
            </a:prstGeom>
            <a:solidFill>
              <a:srgbClr val="C00000"/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160;p6"/>
            <p:cNvSpPr txBox="1"/>
            <p:nvPr/>
          </p:nvSpPr>
          <p:spPr>
            <a:xfrm>
              <a:off x="1937506" y="3822197"/>
              <a:ext cx="1356079" cy="91541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38100" tIns="38100" rIns="38100" bIns="38100" anchor="ctr" anchorCtr="0">
              <a:noAutofit/>
            </a:bodyPr>
            <a:lstStyle/>
            <a:p>
              <a:pPr algn="ctr">
                <a:lnSpc>
                  <a:spcPct val="90000"/>
                </a:lnSpc>
                <a:spcAft>
                  <a:spcPts val="600"/>
                </a:spcAft>
                <a:buSzPts val="1000"/>
              </a:pPr>
              <a:r>
                <a:rPr lang="tr-TR" sz="1200" b="0" i="0" u="none" strike="noStrike" cap="none" dirty="0">
                  <a:solidFill>
                    <a:schemeClr val="tx1"/>
                  </a:solidFill>
                  <a:latin typeface="Arial"/>
                  <a:ea typeface="Arial"/>
                  <a:cs typeface="Arial"/>
                  <a:sym typeface="Arial"/>
                </a:rPr>
                <a:t>Toplumsal Hizmet ve İşbirliği Faaliyetlerinin Desteklenmesi</a:t>
              </a:r>
              <a:endParaRPr sz="1200" dirty="0">
                <a:solidFill>
                  <a:schemeClr val="tx1"/>
                </a:solidFill>
              </a:endParaRPr>
            </a:p>
          </p:txBody>
        </p:sp>
        <p:sp>
          <p:nvSpPr>
            <p:cNvPr id="161" name="Google Shape;161;p6"/>
            <p:cNvSpPr/>
            <p:nvPr/>
          </p:nvSpPr>
          <p:spPr>
            <a:xfrm>
              <a:off x="1986993" y="470853"/>
              <a:ext cx="4568707" cy="4568707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6199" y="86560"/>
                  </a:moveTo>
                  <a:lnTo>
                    <a:pt x="6199" y="86560"/>
                  </a:lnTo>
                  <a:cubicBezTo>
                    <a:pt x="3529" y="81151"/>
                    <a:pt x="1689" y="75370"/>
                    <a:pt x="743" y="69412"/>
                  </a:cubicBezTo>
                </a:path>
              </a:pathLst>
            </a:custGeom>
            <a:noFill/>
            <a:ln w="9525" cap="flat" cmpd="sng">
              <a:solidFill>
                <a:srgbClr val="599BD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162;p6"/>
            <p:cNvSpPr/>
            <p:nvPr/>
          </p:nvSpPr>
          <p:spPr>
            <a:xfrm>
              <a:off x="1152741" y="2141696"/>
              <a:ext cx="1619828" cy="964936"/>
            </a:xfrm>
            <a:prstGeom prst="roundRect">
              <a:avLst>
                <a:gd name="adj" fmla="val 16667"/>
              </a:avLst>
            </a:prstGeom>
            <a:solidFill>
              <a:srgbClr val="548135"/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163;p6"/>
            <p:cNvSpPr txBox="1"/>
            <p:nvPr/>
          </p:nvSpPr>
          <p:spPr>
            <a:xfrm>
              <a:off x="1199845" y="2188800"/>
              <a:ext cx="1525620" cy="87072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algn="ctr">
                <a:lnSpc>
                  <a:spcPct val="90000"/>
                </a:lnSpc>
                <a:spcAft>
                  <a:spcPts val="600"/>
                </a:spcAft>
                <a:buSzPts val="1200"/>
              </a:pPr>
              <a:r>
                <a:rPr lang="tr-TR" sz="1200" b="0" i="0" u="none" strike="noStrike" cap="none" dirty="0">
                  <a:solidFill>
                    <a:schemeClr val="tx1"/>
                  </a:solidFill>
                  <a:latin typeface="Arial"/>
                  <a:ea typeface="Arial"/>
                  <a:cs typeface="Arial"/>
                  <a:sym typeface="Arial"/>
                </a:rPr>
                <a:t>Akademik ve İdari Faaliyetlerin Desteklenmesi</a:t>
              </a:r>
              <a:endParaRPr sz="1200" dirty="0">
                <a:solidFill>
                  <a:schemeClr val="tx1"/>
                </a:solidFill>
              </a:endParaRPr>
            </a:p>
          </p:txBody>
        </p:sp>
        <p:sp>
          <p:nvSpPr>
            <p:cNvPr id="164" name="Google Shape;164;p6"/>
            <p:cNvSpPr/>
            <p:nvPr/>
          </p:nvSpPr>
          <p:spPr>
            <a:xfrm>
              <a:off x="1962655" y="339811"/>
              <a:ext cx="4568707" cy="4568707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1390" y="47160"/>
                  </a:moveTo>
                  <a:lnTo>
                    <a:pt x="1390" y="47160"/>
                  </a:lnTo>
                  <a:cubicBezTo>
                    <a:pt x="2598" y="41646"/>
                    <a:pt x="4578" y="36331"/>
                    <a:pt x="7271" y="31370"/>
                  </a:cubicBezTo>
                </a:path>
              </a:pathLst>
            </a:custGeom>
            <a:noFill/>
            <a:ln w="9525" cap="flat" cmpd="sng">
              <a:solidFill>
                <a:srgbClr val="599BD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165;p6"/>
            <p:cNvSpPr/>
            <p:nvPr/>
          </p:nvSpPr>
          <p:spPr>
            <a:xfrm>
              <a:off x="1922961" y="489373"/>
              <a:ext cx="1417531" cy="1039017"/>
            </a:xfrm>
            <a:prstGeom prst="roundRect">
              <a:avLst>
                <a:gd name="adj" fmla="val 16667"/>
              </a:avLst>
            </a:prstGeom>
            <a:solidFill>
              <a:srgbClr val="2F5496"/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166;p6"/>
            <p:cNvSpPr txBox="1"/>
            <p:nvPr/>
          </p:nvSpPr>
          <p:spPr>
            <a:xfrm>
              <a:off x="1973682" y="540095"/>
              <a:ext cx="1316089" cy="93757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38100" tIns="38100" rIns="38100" bIns="38100" anchor="ctr" anchorCtr="0">
              <a:noAutofit/>
            </a:bodyPr>
            <a:lstStyle/>
            <a:p>
              <a:pPr algn="ctr">
                <a:lnSpc>
                  <a:spcPct val="90000"/>
                </a:lnSpc>
                <a:spcAft>
                  <a:spcPts val="600"/>
                </a:spcAft>
                <a:buSzPts val="1000"/>
              </a:pPr>
              <a:r>
                <a:rPr lang="tr-TR" sz="1200" b="0" i="0" u="none" strike="noStrike" cap="none" dirty="0">
                  <a:solidFill>
                    <a:schemeClr val="tx1"/>
                  </a:solidFill>
                  <a:latin typeface="Arial"/>
                  <a:ea typeface="Arial"/>
                  <a:cs typeface="Arial"/>
                  <a:sym typeface="Arial"/>
                </a:rPr>
                <a:t>Kampüs Altyapı ve Bakım Faaliyetlerinin Desteklenmesi</a:t>
              </a:r>
              <a:endParaRPr sz="1200" dirty="0">
                <a:solidFill>
                  <a:schemeClr val="tx1"/>
                </a:solidFill>
              </a:endParaRPr>
            </a:p>
          </p:txBody>
        </p:sp>
        <p:sp>
          <p:nvSpPr>
            <p:cNvPr id="167" name="Google Shape;167;p6"/>
            <p:cNvSpPr/>
            <p:nvPr/>
          </p:nvSpPr>
          <p:spPr>
            <a:xfrm>
              <a:off x="1966271" y="338244"/>
              <a:ext cx="4568707" cy="4568707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36145" y="4946"/>
                  </a:moveTo>
                  <a:lnTo>
                    <a:pt x="36145" y="4946"/>
                  </a:lnTo>
                  <a:cubicBezTo>
                    <a:pt x="37783" y="4236"/>
                    <a:pt x="39452" y="3600"/>
                    <a:pt x="41147" y="3039"/>
                  </a:cubicBezTo>
                </a:path>
              </a:pathLst>
            </a:custGeom>
            <a:noFill/>
            <a:ln w="9525" cap="flat" cmpd="sng">
              <a:solidFill>
                <a:srgbClr val="599BD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>
            <a:duotone>
              <a:schemeClr val="bg2">
                <a:shade val="69000"/>
                <a:hueMod val="108000"/>
                <a:satMod val="164000"/>
                <a:lumMod val="74000"/>
              </a:schemeClr>
              <a:schemeClr val="bg2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  <a:effectLst/>
      </p:bgPr>
    </p:bg>
    <p:spTree>
      <p:nvGrpSpPr>
        <p:cNvPr id="1" name="Shape 172">
          <a:extLst>
            <a:ext uri="{FF2B5EF4-FFF2-40B4-BE49-F238E27FC236}">
              <a16:creationId xmlns:a16="http://schemas.microsoft.com/office/drawing/2014/main" id="{EF2410BD-F0E0-F789-C99D-5EE7BF36BCF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p7">
            <a:extLst>
              <a:ext uri="{FF2B5EF4-FFF2-40B4-BE49-F238E27FC236}">
                <a16:creationId xmlns:a16="http://schemas.microsoft.com/office/drawing/2014/main" id="{2047B7FB-38ED-A93D-B257-335DB5DF28E0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484584" y="452718"/>
            <a:ext cx="3124185" cy="1400530"/>
          </a:xfrm>
          <a:prstGeom prst="rect">
            <a:avLst/>
          </a:prstGeom>
        </p:spPr>
        <p:txBody>
          <a:bodyPr spcFirstLastPara="1" vert="horz" lIns="91440" tIns="45720" rIns="91440" bIns="45720" rtlCol="0" anchor="t" anchorCtr="0">
            <a:normAutofit/>
          </a:bodyPr>
          <a:lstStyle/>
          <a:p>
            <a:pPr marL="0" lvl="0" indent="0" defTabSz="457200">
              <a:spcAft>
                <a:spcPts val="0"/>
              </a:spcAft>
              <a:buClr>
                <a:srgbClr val="FFFFFF"/>
              </a:buClr>
              <a:buSzPts val="3600"/>
            </a:pPr>
            <a:r>
              <a:rPr lang="en-US" dirty="0" err="1">
                <a:sym typeface="Garamond"/>
              </a:rPr>
              <a:t>Uygulama</a:t>
            </a:r>
            <a:r>
              <a:rPr lang="en-US" dirty="0">
                <a:sym typeface="Garamond"/>
              </a:rPr>
              <a:t> </a:t>
            </a:r>
            <a:r>
              <a:rPr lang="en-US" dirty="0" err="1">
                <a:sym typeface="Garamond"/>
              </a:rPr>
              <a:t>Esasları</a:t>
            </a:r>
            <a:endParaRPr lang="en-US" dirty="0">
              <a:sym typeface="Garamond"/>
            </a:endParaRPr>
          </a:p>
        </p:txBody>
      </p:sp>
      <p:sp>
        <p:nvSpPr>
          <p:cNvPr id="203" name="Freeform: Shape 202">
            <a:extLst>
              <a:ext uri="{FF2B5EF4-FFF2-40B4-BE49-F238E27FC236}">
                <a16:creationId xmlns:a16="http://schemas.microsoft.com/office/drawing/2014/main" id="{F421BDB1-26D1-A44B-CA92-AAF270FDD9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 rot="16200000">
            <a:off x="3095864" y="809550"/>
            <a:ext cx="6858001" cy="5238900"/>
          </a:xfrm>
          <a:custGeom>
            <a:avLst/>
            <a:gdLst>
              <a:gd name="connsiteX0" fmla="*/ 6858001 w 6858001"/>
              <a:gd name="connsiteY0" fmla="*/ 1177 h 6985200"/>
              <a:gd name="connsiteX1" fmla="*/ 6858001 w 6858001"/>
              <a:gd name="connsiteY1" fmla="*/ 1344715 h 6985200"/>
              <a:gd name="connsiteX2" fmla="*/ 6858000 w 6858001"/>
              <a:gd name="connsiteY2" fmla="*/ 1344715 h 6985200"/>
              <a:gd name="connsiteX3" fmla="*/ 6858000 w 6858001"/>
              <a:gd name="connsiteY3" fmla="*/ 6985200 h 6985200"/>
              <a:gd name="connsiteX4" fmla="*/ 0 w 6858001"/>
              <a:gd name="connsiteY4" fmla="*/ 6985199 h 6985200"/>
              <a:gd name="connsiteX5" fmla="*/ 0 w 6858001"/>
              <a:gd name="connsiteY5" fmla="*/ 887191 h 6985200"/>
              <a:gd name="connsiteX6" fmla="*/ 1 w 6858001"/>
              <a:gd name="connsiteY6" fmla="*/ 887191 h 6985200"/>
              <a:gd name="connsiteX7" fmla="*/ 1 w 6858001"/>
              <a:gd name="connsiteY7" fmla="*/ 0 h 6985200"/>
              <a:gd name="connsiteX8" fmla="*/ 40463 w 6858001"/>
              <a:gd name="connsiteY8" fmla="*/ 5883 h 6985200"/>
              <a:gd name="connsiteX9" fmla="*/ 159107 w 6858001"/>
              <a:gd name="connsiteY9" fmla="*/ 23196 h 6985200"/>
              <a:gd name="connsiteX10" fmla="*/ 245518 w 6858001"/>
              <a:gd name="connsiteY10" fmla="*/ 35299 h 6985200"/>
              <a:gd name="connsiteX11" fmla="*/ 348388 w 6858001"/>
              <a:gd name="connsiteY11" fmla="*/ 48073 h 6985200"/>
              <a:gd name="connsiteX12" fmla="*/ 470460 w 6858001"/>
              <a:gd name="connsiteY12" fmla="*/ 63369 h 6985200"/>
              <a:gd name="connsiteX13" fmla="*/ 605563 w 6858001"/>
              <a:gd name="connsiteY13" fmla="*/ 79506 h 6985200"/>
              <a:gd name="connsiteX14" fmla="*/ 757810 w 6858001"/>
              <a:gd name="connsiteY14" fmla="*/ 96483 h 6985200"/>
              <a:gd name="connsiteX15" fmla="*/ 923774 w 6858001"/>
              <a:gd name="connsiteY15" fmla="*/ 114469 h 6985200"/>
              <a:gd name="connsiteX16" fmla="*/ 1104139 w 6858001"/>
              <a:gd name="connsiteY16" fmla="*/ 132454 h 6985200"/>
              <a:gd name="connsiteX17" fmla="*/ 1296163 w 6858001"/>
              <a:gd name="connsiteY17" fmla="*/ 150776 h 6985200"/>
              <a:gd name="connsiteX18" fmla="*/ 1503275 w 6858001"/>
              <a:gd name="connsiteY18" fmla="*/ 167753 h 6985200"/>
              <a:gd name="connsiteX19" fmla="*/ 1719988 w 6858001"/>
              <a:gd name="connsiteY19" fmla="*/ 184058 h 6985200"/>
              <a:gd name="connsiteX20" fmla="*/ 1949045 w 6858001"/>
              <a:gd name="connsiteY20" fmla="*/ 198849 h 6985200"/>
              <a:gd name="connsiteX21" fmla="*/ 2187703 w 6858001"/>
              <a:gd name="connsiteY21" fmla="*/ 212969 h 6985200"/>
              <a:gd name="connsiteX22" fmla="*/ 2436649 w 6858001"/>
              <a:gd name="connsiteY22" fmla="*/ 226248 h 6985200"/>
              <a:gd name="connsiteX23" fmla="*/ 2564208 w 6858001"/>
              <a:gd name="connsiteY23" fmla="*/ 230955 h 6985200"/>
              <a:gd name="connsiteX24" fmla="*/ 2694509 w 6858001"/>
              <a:gd name="connsiteY24" fmla="*/ 236165 h 6985200"/>
              <a:gd name="connsiteX25" fmla="*/ 2826869 w 6858001"/>
              <a:gd name="connsiteY25" fmla="*/ 241040 h 6985200"/>
              <a:gd name="connsiteX26" fmla="*/ 2959914 w 6858001"/>
              <a:gd name="connsiteY26" fmla="*/ 244234 h 6985200"/>
              <a:gd name="connsiteX27" fmla="*/ 3095702 w 6858001"/>
              <a:gd name="connsiteY27" fmla="*/ 247091 h 6985200"/>
              <a:gd name="connsiteX28" fmla="*/ 3232862 w 6858001"/>
              <a:gd name="connsiteY28" fmla="*/ 250117 h 6985200"/>
              <a:gd name="connsiteX29" fmla="*/ 3372766 w 6858001"/>
              <a:gd name="connsiteY29" fmla="*/ 252134 h 6985200"/>
              <a:gd name="connsiteX30" fmla="*/ 3514040 w 6858001"/>
              <a:gd name="connsiteY30" fmla="*/ 252134 h 6985200"/>
              <a:gd name="connsiteX31" fmla="*/ 3656686 w 6858001"/>
              <a:gd name="connsiteY31" fmla="*/ 253142 h 6985200"/>
              <a:gd name="connsiteX32" fmla="*/ 3800705 w 6858001"/>
              <a:gd name="connsiteY32" fmla="*/ 252134 h 6985200"/>
              <a:gd name="connsiteX33" fmla="*/ 3946780 w 6858001"/>
              <a:gd name="connsiteY33" fmla="*/ 250117 h 6985200"/>
              <a:gd name="connsiteX34" fmla="*/ 4092856 w 6858001"/>
              <a:gd name="connsiteY34" fmla="*/ 248268 h 6985200"/>
              <a:gd name="connsiteX35" fmla="*/ 4240988 w 6858001"/>
              <a:gd name="connsiteY35" fmla="*/ 244234 h 6985200"/>
              <a:gd name="connsiteX36" fmla="*/ 4390492 w 6858001"/>
              <a:gd name="connsiteY36" fmla="*/ 240032 h 6985200"/>
              <a:gd name="connsiteX37" fmla="*/ 4539997 w 6858001"/>
              <a:gd name="connsiteY37" fmla="*/ 235157 h 6985200"/>
              <a:gd name="connsiteX38" fmla="*/ 4690873 w 6858001"/>
              <a:gd name="connsiteY38" fmla="*/ 228266 h 6985200"/>
              <a:gd name="connsiteX39" fmla="*/ 4843120 w 6858001"/>
              <a:gd name="connsiteY39" fmla="*/ 220029 h 6985200"/>
              <a:gd name="connsiteX40" fmla="*/ 4996054 w 6858001"/>
              <a:gd name="connsiteY40" fmla="*/ 212129 h 6985200"/>
              <a:gd name="connsiteX41" fmla="*/ 5148987 w 6858001"/>
              <a:gd name="connsiteY41" fmla="*/ 202044 h 6985200"/>
              <a:gd name="connsiteX42" fmla="*/ 5303978 w 6858001"/>
              <a:gd name="connsiteY42" fmla="*/ 189941 h 6985200"/>
              <a:gd name="connsiteX43" fmla="*/ 5456911 w 6858001"/>
              <a:gd name="connsiteY43" fmla="*/ 177839 h 6985200"/>
              <a:gd name="connsiteX44" fmla="*/ 5612588 w 6858001"/>
              <a:gd name="connsiteY44" fmla="*/ 163887 h 6985200"/>
              <a:gd name="connsiteX45" fmla="*/ 5768950 w 6858001"/>
              <a:gd name="connsiteY45" fmla="*/ 148591 h 6985200"/>
              <a:gd name="connsiteX46" fmla="*/ 5923255 w 6858001"/>
              <a:gd name="connsiteY46" fmla="*/ 132455 h 6985200"/>
              <a:gd name="connsiteX47" fmla="*/ 6079618 w 6858001"/>
              <a:gd name="connsiteY47" fmla="*/ 113629 h 6985200"/>
              <a:gd name="connsiteX48" fmla="*/ 6235294 w 6858001"/>
              <a:gd name="connsiteY48" fmla="*/ 93458 h 6985200"/>
              <a:gd name="connsiteX49" fmla="*/ 6391657 w 6858001"/>
              <a:gd name="connsiteY49" fmla="*/ 73455 h 6985200"/>
              <a:gd name="connsiteX50" fmla="*/ 6547333 w 6858001"/>
              <a:gd name="connsiteY50" fmla="*/ 50091 h 6985200"/>
              <a:gd name="connsiteX51" fmla="*/ 6702324 w 6858001"/>
              <a:gd name="connsiteY51" fmla="*/ 26222 h 6985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6858001" h="6985200">
                <a:moveTo>
                  <a:pt x="6858001" y="1177"/>
                </a:moveTo>
                <a:lnTo>
                  <a:pt x="6858001" y="1344715"/>
                </a:lnTo>
                <a:lnTo>
                  <a:pt x="6858000" y="1344715"/>
                </a:lnTo>
                <a:lnTo>
                  <a:pt x="6858000" y="6985200"/>
                </a:lnTo>
                <a:lnTo>
                  <a:pt x="0" y="6985199"/>
                </a:lnTo>
                <a:lnTo>
                  <a:pt x="0" y="887191"/>
                </a:lnTo>
                <a:lnTo>
                  <a:pt x="1" y="887191"/>
                </a:lnTo>
                <a:lnTo>
                  <a:pt x="1" y="0"/>
                </a:lnTo>
                <a:lnTo>
                  <a:pt x="40463" y="5883"/>
                </a:lnTo>
                <a:lnTo>
                  <a:pt x="159107" y="23196"/>
                </a:lnTo>
                <a:lnTo>
                  <a:pt x="245518" y="35299"/>
                </a:lnTo>
                <a:lnTo>
                  <a:pt x="348388" y="48073"/>
                </a:lnTo>
                <a:lnTo>
                  <a:pt x="470460" y="63369"/>
                </a:lnTo>
                <a:lnTo>
                  <a:pt x="605563" y="79506"/>
                </a:lnTo>
                <a:lnTo>
                  <a:pt x="757810" y="96483"/>
                </a:lnTo>
                <a:lnTo>
                  <a:pt x="923774" y="114469"/>
                </a:lnTo>
                <a:lnTo>
                  <a:pt x="1104139" y="132454"/>
                </a:lnTo>
                <a:lnTo>
                  <a:pt x="1296163" y="150776"/>
                </a:lnTo>
                <a:lnTo>
                  <a:pt x="1503275" y="167753"/>
                </a:lnTo>
                <a:lnTo>
                  <a:pt x="1719988" y="184058"/>
                </a:lnTo>
                <a:lnTo>
                  <a:pt x="1949045" y="198849"/>
                </a:lnTo>
                <a:lnTo>
                  <a:pt x="2187703" y="212969"/>
                </a:lnTo>
                <a:lnTo>
                  <a:pt x="2436649" y="226248"/>
                </a:lnTo>
                <a:lnTo>
                  <a:pt x="2564208" y="230955"/>
                </a:lnTo>
                <a:lnTo>
                  <a:pt x="2694509" y="236165"/>
                </a:lnTo>
                <a:lnTo>
                  <a:pt x="2826869" y="241040"/>
                </a:lnTo>
                <a:lnTo>
                  <a:pt x="2959914" y="244234"/>
                </a:lnTo>
                <a:lnTo>
                  <a:pt x="3095702" y="247091"/>
                </a:lnTo>
                <a:lnTo>
                  <a:pt x="3232862" y="250117"/>
                </a:lnTo>
                <a:lnTo>
                  <a:pt x="3372766" y="252134"/>
                </a:lnTo>
                <a:lnTo>
                  <a:pt x="3514040" y="252134"/>
                </a:lnTo>
                <a:lnTo>
                  <a:pt x="3656686" y="253142"/>
                </a:lnTo>
                <a:lnTo>
                  <a:pt x="3800705" y="252134"/>
                </a:lnTo>
                <a:lnTo>
                  <a:pt x="3946780" y="250117"/>
                </a:lnTo>
                <a:lnTo>
                  <a:pt x="4092856" y="248268"/>
                </a:lnTo>
                <a:lnTo>
                  <a:pt x="4240988" y="244234"/>
                </a:lnTo>
                <a:lnTo>
                  <a:pt x="4390492" y="240032"/>
                </a:lnTo>
                <a:lnTo>
                  <a:pt x="4539997" y="235157"/>
                </a:lnTo>
                <a:lnTo>
                  <a:pt x="4690873" y="228266"/>
                </a:lnTo>
                <a:lnTo>
                  <a:pt x="4843120" y="220029"/>
                </a:lnTo>
                <a:lnTo>
                  <a:pt x="4996054" y="212129"/>
                </a:lnTo>
                <a:lnTo>
                  <a:pt x="5148987" y="202044"/>
                </a:lnTo>
                <a:lnTo>
                  <a:pt x="5303978" y="189941"/>
                </a:lnTo>
                <a:lnTo>
                  <a:pt x="5456911" y="177839"/>
                </a:lnTo>
                <a:lnTo>
                  <a:pt x="5612588" y="163887"/>
                </a:lnTo>
                <a:lnTo>
                  <a:pt x="5768950" y="148591"/>
                </a:lnTo>
                <a:lnTo>
                  <a:pt x="5923255" y="132455"/>
                </a:lnTo>
                <a:lnTo>
                  <a:pt x="6079618" y="113629"/>
                </a:lnTo>
                <a:lnTo>
                  <a:pt x="6235294" y="93458"/>
                </a:lnTo>
                <a:lnTo>
                  <a:pt x="6391657" y="73455"/>
                </a:lnTo>
                <a:lnTo>
                  <a:pt x="6547333" y="50091"/>
                </a:lnTo>
                <a:lnTo>
                  <a:pt x="6702324" y="26222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/>
          <a:lstStyle/>
          <a:p>
            <a:endParaRPr lang="tr-TR"/>
          </a:p>
        </p:txBody>
      </p:sp>
      <p:sp>
        <p:nvSpPr>
          <p:cNvPr id="205" name="Freeform 23">
            <a:extLst>
              <a:ext uri="{FF2B5EF4-FFF2-40B4-BE49-F238E27FC236}">
                <a16:creationId xmlns:a16="http://schemas.microsoft.com/office/drawing/2014/main" id="{AD29D819-3D91-5BEF-E5F8-9018FEB075F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745515" y="-1"/>
            <a:ext cx="419604" cy="3709642"/>
          </a:xfrm>
          <a:custGeom>
            <a:avLst/>
            <a:gdLst>
              <a:gd name="connsiteX0" fmla="*/ 0 w 559472"/>
              <a:gd name="connsiteY0" fmla="*/ 0 h 3709642"/>
              <a:gd name="connsiteX1" fmla="*/ 473952 w 559472"/>
              <a:gd name="connsiteY1" fmla="*/ 0 h 3709642"/>
              <a:gd name="connsiteX2" fmla="*/ 485840 w 559472"/>
              <a:gd name="connsiteY2" fmla="*/ 161194 h 3709642"/>
              <a:gd name="connsiteX3" fmla="*/ 523949 w 559472"/>
              <a:gd name="connsiteY3" fmla="*/ 3672197 h 3709642"/>
              <a:gd name="connsiteX4" fmla="*/ 454748 w 559472"/>
              <a:gd name="connsiteY4" fmla="*/ 3709642 h 3709642"/>
              <a:gd name="connsiteX5" fmla="*/ 448224 w 559472"/>
              <a:gd name="connsiteY5" fmla="*/ 3510471 h 3709642"/>
              <a:gd name="connsiteX6" fmla="*/ 443564 w 559472"/>
              <a:gd name="connsiteY6" fmla="*/ 3408563 h 3709642"/>
              <a:gd name="connsiteX7" fmla="*/ 438902 w 559472"/>
              <a:gd name="connsiteY7" fmla="*/ 3304407 h 3709642"/>
              <a:gd name="connsiteX8" fmla="*/ 433941 w 559472"/>
              <a:gd name="connsiteY8" fmla="*/ 3198777 h 3709642"/>
              <a:gd name="connsiteX9" fmla="*/ 427584 w 559472"/>
              <a:gd name="connsiteY9" fmla="*/ 3092510 h 3709642"/>
              <a:gd name="connsiteX10" fmla="*/ 420988 w 559472"/>
              <a:gd name="connsiteY10" fmla="*/ 2984390 h 3709642"/>
              <a:gd name="connsiteX11" fmla="*/ 414330 w 559472"/>
              <a:gd name="connsiteY11" fmla="*/ 2874401 h 3709642"/>
              <a:gd name="connsiteX12" fmla="*/ 406840 w 559472"/>
              <a:gd name="connsiteY12" fmla="*/ 2762980 h 3709642"/>
              <a:gd name="connsiteX13" fmla="*/ 397745 w 559472"/>
              <a:gd name="connsiteY13" fmla="*/ 2650566 h 3709642"/>
              <a:gd name="connsiteX14" fmla="*/ 389154 w 559472"/>
              <a:gd name="connsiteY14" fmla="*/ 2536612 h 3709642"/>
              <a:gd name="connsiteX15" fmla="*/ 379225 w 559472"/>
              <a:gd name="connsiteY15" fmla="*/ 2421642 h 3709642"/>
              <a:gd name="connsiteX16" fmla="*/ 368316 w 559472"/>
              <a:gd name="connsiteY16" fmla="*/ 2305627 h 3709642"/>
              <a:gd name="connsiteX17" fmla="*/ 357466 w 559472"/>
              <a:gd name="connsiteY17" fmla="*/ 2189233 h 3709642"/>
              <a:gd name="connsiteX18" fmla="*/ 344982 w 559472"/>
              <a:gd name="connsiteY18" fmla="*/ 2071473 h 3709642"/>
              <a:gd name="connsiteX19" fmla="*/ 332466 w 559472"/>
              <a:gd name="connsiteY19" fmla="*/ 1952216 h 3709642"/>
              <a:gd name="connsiteX20" fmla="*/ 319121 w 559472"/>
              <a:gd name="connsiteY20" fmla="*/ 1833776 h 3709642"/>
              <a:gd name="connsiteX21" fmla="*/ 304408 w 559472"/>
              <a:gd name="connsiteY21" fmla="*/ 1713948 h 3709642"/>
              <a:gd name="connsiteX22" fmla="*/ 288685 w 559472"/>
              <a:gd name="connsiteY22" fmla="*/ 1592703 h 3709642"/>
              <a:gd name="connsiteX23" fmla="*/ 273050 w 559472"/>
              <a:gd name="connsiteY23" fmla="*/ 1471451 h 3709642"/>
              <a:gd name="connsiteX24" fmla="*/ 255813 w 559472"/>
              <a:gd name="connsiteY24" fmla="*/ 1350328 h 3709642"/>
              <a:gd name="connsiteX25" fmla="*/ 237060 w 559472"/>
              <a:gd name="connsiteY25" fmla="*/ 1227080 h 3709642"/>
              <a:gd name="connsiteX26" fmla="*/ 218488 w 559472"/>
              <a:gd name="connsiteY26" fmla="*/ 1106065 h 3709642"/>
              <a:gd name="connsiteX27" fmla="*/ 198221 w 559472"/>
              <a:gd name="connsiteY27" fmla="*/ 982940 h 3709642"/>
              <a:gd name="connsiteX28" fmla="*/ 177152 w 559472"/>
              <a:gd name="connsiteY28" fmla="*/ 858755 h 3709642"/>
              <a:gd name="connsiteX29" fmla="*/ 155551 w 559472"/>
              <a:gd name="connsiteY29" fmla="*/ 736861 h 3709642"/>
              <a:gd name="connsiteX30" fmla="*/ 131782 w 559472"/>
              <a:gd name="connsiteY30" fmla="*/ 613645 h 3709642"/>
              <a:gd name="connsiteX31" fmla="*/ 107123 w 559472"/>
              <a:gd name="connsiteY31" fmla="*/ 490500 h 3709642"/>
              <a:gd name="connsiteX32" fmla="*/ 82552 w 559472"/>
              <a:gd name="connsiteY32" fmla="*/ 367348 h 3709642"/>
              <a:gd name="connsiteX33" fmla="*/ 55608 w 559472"/>
              <a:gd name="connsiteY33" fmla="*/ 244762 h 3709642"/>
              <a:gd name="connsiteX34" fmla="*/ 28130 w 559472"/>
              <a:gd name="connsiteY34" fmla="*/ 122220 h 3709642"/>
              <a:gd name="connsiteX35" fmla="*/ 0 w 559472"/>
              <a:gd name="connsiteY35" fmla="*/ 0 h 37096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559472" h="3709642">
                <a:moveTo>
                  <a:pt x="0" y="0"/>
                </a:moveTo>
                <a:lnTo>
                  <a:pt x="473952" y="0"/>
                </a:lnTo>
                <a:lnTo>
                  <a:pt x="485840" y="161194"/>
                </a:lnTo>
                <a:cubicBezTo>
                  <a:pt x="552063" y="1147770"/>
                  <a:pt x="592441" y="3086737"/>
                  <a:pt x="523949" y="3672197"/>
                </a:cubicBezTo>
                <a:cubicBezTo>
                  <a:pt x="500842" y="3684557"/>
                  <a:pt x="477855" y="3697282"/>
                  <a:pt x="454748" y="3709642"/>
                </a:cubicBezTo>
                <a:lnTo>
                  <a:pt x="448224" y="3510471"/>
                </a:lnTo>
                <a:lnTo>
                  <a:pt x="443564" y="3408563"/>
                </a:lnTo>
                <a:lnTo>
                  <a:pt x="438902" y="3304407"/>
                </a:lnTo>
                <a:lnTo>
                  <a:pt x="433941" y="3198777"/>
                </a:lnTo>
                <a:lnTo>
                  <a:pt x="427584" y="3092510"/>
                </a:lnTo>
                <a:lnTo>
                  <a:pt x="420988" y="2984390"/>
                </a:lnTo>
                <a:lnTo>
                  <a:pt x="414330" y="2874401"/>
                </a:lnTo>
                <a:lnTo>
                  <a:pt x="406840" y="2762980"/>
                </a:lnTo>
                <a:lnTo>
                  <a:pt x="397745" y="2650566"/>
                </a:lnTo>
                <a:lnTo>
                  <a:pt x="389154" y="2536612"/>
                </a:lnTo>
                <a:lnTo>
                  <a:pt x="379225" y="2421642"/>
                </a:lnTo>
                <a:lnTo>
                  <a:pt x="368316" y="2305627"/>
                </a:lnTo>
                <a:lnTo>
                  <a:pt x="357466" y="2189233"/>
                </a:lnTo>
                <a:lnTo>
                  <a:pt x="344982" y="2071473"/>
                </a:lnTo>
                <a:lnTo>
                  <a:pt x="332466" y="1952216"/>
                </a:lnTo>
                <a:lnTo>
                  <a:pt x="319121" y="1833776"/>
                </a:lnTo>
                <a:lnTo>
                  <a:pt x="304408" y="1713948"/>
                </a:lnTo>
                <a:lnTo>
                  <a:pt x="288685" y="1592703"/>
                </a:lnTo>
                <a:lnTo>
                  <a:pt x="273050" y="1471451"/>
                </a:lnTo>
                <a:lnTo>
                  <a:pt x="255813" y="1350328"/>
                </a:lnTo>
                <a:lnTo>
                  <a:pt x="237060" y="1227080"/>
                </a:lnTo>
                <a:lnTo>
                  <a:pt x="218488" y="1106065"/>
                </a:lnTo>
                <a:lnTo>
                  <a:pt x="198221" y="982940"/>
                </a:lnTo>
                <a:lnTo>
                  <a:pt x="177152" y="858755"/>
                </a:lnTo>
                <a:lnTo>
                  <a:pt x="155551" y="736861"/>
                </a:lnTo>
                <a:lnTo>
                  <a:pt x="131782" y="613645"/>
                </a:lnTo>
                <a:lnTo>
                  <a:pt x="107123" y="490500"/>
                </a:lnTo>
                <a:lnTo>
                  <a:pt x="82552" y="367348"/>
                </a:lnTo>
                <a:lnTo>
                  <a:pt x="55608" y="244762"/>
                </a:lnTo>
                <a:lnTo>
                  <a:pt x="28130" y="122220"/>
                </a:lnTo>
                <a:lnTo>
                  <a:pt x="0" y="0"/>
                </a:lnTo>
                <a:close/>
              </a:path>
            </a:pathLst>
          </a:custGeom>
          <a:solidFill>
            <a:schemeClr val="tx1">
              <a:alpha val="20000"/>
            </a:schemeClr>
          </a:solidFill>
          <a:ln>
            <a:noFill/>
          </a:ln>
        </p:spPr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Resim 2" descr="grafik, yazı tipi, grafik tasarım, ekran görüntüsü içeren bir resim&#10;&#10;Yapay zeka tarafından oluşturulmuş içerik yanlış olabilir.">
            <a:extLst>
              <a:ext uri="{FF2B5EF4-FFF2-40B4-BE49-F238E27FC236}">
                <a16:creationId xmlns:a16="http://schemas.microsoft.com/office/drawing/2014/main" id="{1E6FCBAF-6B4A-FE78-F210-7CC76743600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71296" y="228602"/>
            <a:ext cx="3693110" cy="692036"/>
          </a:xfrm>
          <a:prstGeom prst="rect">
            <a:avLst/>
          </a:prstGeom>
          <a:effectLst/>
        </p:spPr>
      </p:pic>
      <p:sp>
        <p:nvSpPr>
          <p:cNvPr id="207" name="Rectangle 206">
            <a:extLst>
              <a:ext uri="{FF2B5EF4-FFF2-40B4-BE49-F238E27FC236}">
                <a16:creationId xmlns:a16="http://schemas.microsoft.com/office/drawing/2014/main" id="{4B7AFD83-0627-189B-65ED-4A60C8D956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831836" y="0"/>
            <a:ext cx="51435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tr-TR"/>
          </a:p>
        </p:txBody>
      </p:sp>
      <p:sp>
        <p:nvSpPr>
          <p:cNvPr id="174" name="Google Shape;174;p7">
            <a:extLst>
              <a:ext uri="{FF2B5EF4-FFF2-40B4-BE49-F238E27FC236}">
                <a16:creationId xmlns:a16="http://schemas.microsoft.com/office/drawing/2014/main" id="{C248023A-2D18-59B8-8223-A42831FECD3D}"/>
              </a:ext>
            </a:extLst>
          </p:cNvPr>
          <p:cNvSpPr txBox="1">
            <a:spLocks noGrp="1"/>
          </p:cNvSpPr>
          <p:nvPr>
            <p:ph type="sldNum" sz="quarter" idx="12"/>
          </p:nvPr>
        </p:nvSpPr>
        <p:spPr>
          <a:xfrm>
            <a:off x="7764405" y="295729"/>
            <a:ext cx="628649" cy="767687"/>
          </a:xfrm>
          <a:prstGeom prst="rect">
            <a:avLst/>
          </a:prstGeom>
        </p:spPr>
        <p:txBody>
          <a:bodyPr spcFirstLastPara="1" vert="horz" lIns="91440" tIns="45720" rIns="91440" bIns="45720" rtlCol="0" anchor="b" anchorCtr="0">
            <a:normAutofit/>
          </a:bodyPr>
          <a:lstStyle/>
          <a:p>
            <a:pPr lvl="0" indent="0">
              <a:spcBef>
                <a:spcPts val="0"/>
              </a:spcBef>
              <a:spcAft>
                <a:spcPts val="600"/>
              </a:spcAft>
              <a:buSzPts val="900"/>
              <a:buNone/>
            </a:pPr>
            <a:fld id="{00000000-1234-1234-1234-123412341234}" type="slidenum">
              <a:rPr lang="en-US" sz="2800" kern="1200" smtClean="0">
                <a:latin typeface="+mn-lt"/>
                <a:ea typeface="+mn-ea"/>
                <a:cs typeface="+mn-cs"/>
              </a:rPr>
              <a:pPr lvl="0" indent="0">
                <a:spcBef>
                  <a:spcPts val="0"/>
                </a:spcBef>
                <a:spcAft>
                  <a:spcPts val="600"/>
                </a:spcAft>
                <a:buSzPts val="900"/>
                <a:buNone/>
              </a:pPr>
              <a:t>5</a:t>
            </a:fld>
            <a:endParaRPr lang="en-US" sz="2800" kern="1200">
              <a:latin typeface="+mn-lt"/>
              <a:ea typeface="+mn-ea"/>
              <a:cs typeface="+mn-cs"/>
            </a:endParaRPr>
          </a:p>
        </p:txBody>
      </p:sp>
      <p:sp>
        <p:nvSpPr>
          <p:cNvPr id="175" name="Google Shape;175;p7">
            <a:extLst>
              <a:ext uri="{FF2B5EF4-FFF2-40B4-BE49-F238E27FC236}">
                <a16:creationId xmlns:a16="http://schemas.microsoft.com/office/drawing/2014/main" id="{062E9092-5BB4-5529-D04E-E6F41D02576D}"/>
              </a:ext>
            </a:extLst>
          </p:cNvPr>
          <p:cNvSpPr txBox="1"/>
          <p:nvPr/>
        </p:nvSpPr>
        <p:spPr>
          <a:xfrm>
            <a:off x="484584" y="2052918"/>
            <a:ext cx="3123860" cy="4195481"/>
          </a:xfrm>
          <a:prstGeom prst="rect">
            <a:avLst/>
          </a:prstGeom>
        </p:spPr>
        <p:txBody>
          <a:bodyPr spcFirstLastPara="1" vert="horz" lIns="91440" tIns="45720" rIns="91440" bIns="45720" rtlCol="0" anchorCtr="0">
            <a:normAutofit/>
          </a:bodyPr>
          <a:lstStyle/>
          <a:p>
            <a:pPr marL="0" marR="0" lvl="0" indent="0" defTabSz="457200">
              <a:spcBef>
                <a:spcPts val="1000"/>
              </a:spcBef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</a:pPr>
            <a:r>
              <a:rPr lang="en-US" u="none" strike="noStrike" kern="1200" cap="none">
                <a:solidFill>
                  <a:schemeClr val="tx1"/>
                </a:solidFill>
                <a:latin typeface="+mj-lt"/>
                <a:ea typeface="+mj-ea"/>
                <a:cs typeface="+mj-cs"/>
                <a:sym typeface="Calibri"/>
              </a:rPr>
              <a:t>5/9</a:t>
            </a:r>
          </a:p>
        </p:txBody>
      </p:sp>
      <p:grpSp>
        <p:nvGrpSpPr>
          <p:cNvPr id="176" name="Google Shape;176;p7">
            <a:extLst>
              <a:ext uri="{FF2B5EF4-FFF2-40B4-BE49-F238E27FC236}">
                <a16:creationId xmlns:a16="http://schemas.microsoft.com/office/drawing/2014/main" id="{79675D3F-D040-72E5-9D9F-1A3A1C113E70}"/>
              </a:ext>
            </a:extLst>
          </p:cNvPr>
          <p:cNvGrpSpPr/>
          <p:nvPr/>
        </p:nvGrpSpPr>
        <p:grpSpPr>
          <a:xfrm>
            <a:off x="484584" y="609602"/>
            <a:ext cx="8475127" cy="6019798"/>
            <a:chOff x="-6258211" y="-693049"/>
            <a:chExt cx="14430189" cy="5384058"/>
          </a:xfrm>
        </p:grpSpPr>
        <p:sp>
          <p:nvSpPr>
            <p:cNvPr id="177" name="Google Shape;177;p7">
              <a:extLst>
                <a:ext uri="{FF2B5EF4-FFF2-40B4-BE49-F238E27FC236}">
                  <a16:creationId xmlns:a16="http://schemas.microsoft.com/office/drawing/2014/main" id="{D10FC89A-F8FD-B0E3-D54B-3C916058874F}"/>
                </a:ext>
              </a:extLst>
            </p:cNvPr>
            <p:cNvSpPr/>
            <p:nvPr/>
          </p:nvSpPr>
          <p:spPr>
            <a:xfrm>
              <a:off x="-6258211" y="-693049"/>
              <a:ext cx="7096735" cy="5384058"/>
            </a:xfrm>
            <a:prstGeom prst="blockArc">
              <a:avLst>
                <a:gd name="adj1" fmla="val 18900000"/>
                <a:gd name="adj2" fmla="val 504770"/>
                <a:gd name="adj3" fmla="val 6030"/>
              </a:avLst>
            </a:prstGeom>
            <a:noFill/>
            <a:ln w="25400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178;p7">
              <a:extLst>
                <a:ext uri="{FF2B5EF4-FFF2-40B4-BE49-F238E27FC236}">
                  <a16:creationId xmlns:a16="http://schemas.microsoft.com/office/drawing/2014/main" id="{0FECB218-D15B-9378-8CB6-5547CEFF1BE6}"/>
                </a:ext>
              </a:extLst>
            </p:cNvPr>
            <p:cNvSpPr/>
            <p:nvPr/>
          </p:nvSpPr>
          <p:spPr>
            <a:xfrm>
              <a:off x="253770" y="181747"/>
              <a:ext cx="7809410" cy="363334"/>
            </a:xfrm>
            <a:prstGeom prst="rect">
              <a:avLst/>
            </a:prstGeom>
            <a:solidFill>
              <a:schemeClr val="accent2"/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179;p7">
              <a:extLst>
                <a:ext uri="{FF2B5EF4-FFF2-40B4-BE49-F238E27FC236}">
                  <a16:creationId xmlns:a16="http://schemas.microsoft.com/office/drawing/2014/main" id="{9D0B563B-0E9B-9347-3B12-0AD888FC5341}"/>
                </a:ext>
              </a:extLst>
            </p:cNvPr>
            <p:cNvSpPr txBox="1"/>
            <p:nvPr/>
          </p:nvSpPr>
          <p:spPr>
            <a:xfrm>
              <a:off x="253769" y="181747"/>
              <a:ext cx="7809409" cy="41609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288375" tIns="40625" rIns="40625" bIns="40625" anchor="ctr" anchorCtr="0">
              <a:noAutofit/>
            </a:bodyPr>
            <a:lstStyle/>
            <a:p>
              <a:pPr>
                <a:lnSpc>
                  <a:spcPct val="90000"/>
                </a:lnSpc>
                <a:spcAft>
                  <a:spcPts val="600"/>
                </a:spcAft>
                <a:buSzPts val="1600"/>
              </a:pPr>
              <a:r>
                <a:rPr lang="tr-TR" sz="1200" b="1" i="0" u="none" strike="noStrike" cap="none" dirty="0">
                  <a:solidFill>
                    <a:schemeClr val="bg1"/>
                  </a:solidFill>
                  <a:latin typeface="Garamond"/>
                  <a:ea typeface="Arial"/>
                  <a:cs typeface="Arial"/>
                  <a:sym typeface="Garamond"/>
                </a:rPr>
                <a:t>Başvurular, 13-17 Ekim 2025 tarihleri arasında İŞKUR Gençlik Platformu üzerinden alınır.</a:t>
              </a:r>
              <a:endParaRPr sz="1200" b="1" dirty="0">
                <a:solidFill>
                  <a:schemeClr val="bg1"/>
                </a:solidFill>
              </a:endParaRPr>
            </a:p>
          </p:txBody>
        </p:sp>
        <p:sp>
          <p:nvSpPr>
            <p:cNvPr id="180" name="Google Shape;180;p7">
              <a:extLst>
                <a:ext uri="{FF2B5EF4-FFF2-40B4-BE49-F238E27FC236}">
                  <a16:creationId xmlns:a16="http://schemas.microsoft.com/office/drawing/2014/main" id="{9BD9A776-F14E-8AC6-7848-0E4F43CFCE6C}"/>
                </a:ext>
              </a:extLst>
            </p:cNvPr>
            <p:cNvSpPr/>
            <p:nvPr/>
          </p:nvSpPr>
          <p:spPr>
            <a:xfrm>
              <a:off x="26686" y="136330"/>
              <a:ext cx="454168" cy="454168"/>
            </a:xfrm>
            <a:prstGeom prst="ellipse">
              <a:avLst/>
            </a:prstGeom>
            <a:solidFill>
              <a:schemeClr val="lt1"/>
            </a:solidFill>
            <a:ln w="25400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181;p7">
              <a:extLst>
                <a:ext uri="{FF2B5EF4-FFF2-40B4-BE49-F238E27FC236}">
                  <a16:creationId xmlns:a16="http://schemas.microsoft.com/office/drawing/2014/main" id="{11E24E9F-283F-A69D-3153-628D3E9BF15E}"/>
                </a:ext>
              </a:extLst>
            </p:cNvPr>
            <p:cNvSpPr/>
            <p:nvPr/>
          </p:nvSpPr>
          <p:spPr>
            <a:xfrm>
              <a:off x="529430" y="656244"/>
              <a:ext cx="7587123" cy="504984"/>
            </a:xfrm>
            <a:prstGeom prst="rect">
              <a:avLst/>
            </a:prstGeom>
            <a:solidFill>
              <a:schemeClr val="accent3"/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182;p7">
              <a:extLst>
                <a:ext uri="{FF2B5EF4-FFF2-40B4-BE49-F238E27FC236}">
                  <a16:creationId xmlns:a16="http://schemas.microsoft.com/office/drawing/2014/main" id="{16DE7B81-72E1-02D8-BD72-78A284E00606}"/>
                </a:ext>
              </a:extLst>
            </p:cNvPr>
            <p:cNvSpPr txBox="1"/>
            <p:nvPr/>
          </p:nvSpPr>
          <p:spPr>
            <a:xfrm>
              <a:off x="584855" y="645019"/>
              <a:ext cx="7587123" cy="47666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288375" tIns="40625" rIns="40625" bIns="40625" anchor="ctr" anchorCtr="0">
              <a:noAutofit/>
            </a:bodyPr>
            <a:lstStyle/>
            <a:p>
              <a:pPr>
                <a:lnSpc>
                  <a:spcPct val="90000"/>
                </a:lnSpc>
                <a:spcAft>
                  <a:spcPts val="600"/>
                </a:spcAft>
                <a:buSzPts val="1600"/>
              </a:pPr>
              <a:r>
                <a:rPr lang="tr-TR" sz="1200" b="1" i="0" u="none" strike="noStrike" cap="none" dirty="0">
                  <a:solidFill>
                    <a:schemeClr val="bg1"/>
                  </a:solidFill>
                  <a:latin typeface="Garamond"/>
                  <a:ea typeface="Arial"/>
                  <a:cs typeface="Arial"/>
                  <a:sym typeface="Garamond"/>
                </a:rPr>
                <a:t>Günlük program süresi 7,5 saat, haftalık yararlanma süresi en fazla 22,5 saattir. Program haftada 3 güne kadar uygulanabilir.</a:t>
              </a:r>
              <a:endParaRPr sz="1200" b="1" i="0" u="none" strike="noStrike" cap="none" dirty="0">
                <a:solidFill>
                  <a:schemeClr val="bg1"/>
                </a:solidFill>
                <a:latin typeface="Garamond"/>
                <a:ea typeface="Garamond"/>
                <a:cs typeface="Garamond"/>
                <a:sym typeface="Garamond"/>
              </a:endParaRPr>
            </a:p>
          </p:txBody>
        </p:sp>
        <p:sp>
          <p:nvSpPr>
            <p:cNvPr id="183" name="Google Shape;183;p7">
              <a:extLst>
                <a:ext uri="{FF2B5EF4-FFF2-40B4-BE49-F238E27FC236}">
                  <a16:creationId xmlns:a16="http://schemas.microsoft.com/office/drawing/2014/main" id="{97C393DB-F971-FAF2-9B65-F48CA753ED76}"/>
                </a:ext>
              </a:extLst>
            </p:cNvPr>
            <p:cNvSpPr/>
            <p:nvPr/>
          </p:nvSpPr>
          <p:spPr>
            <a:xfrm>
              <a:off x="355718" y="681652"/>
              <a:ext cx="454168" cy="454168"/>
            </a:xfrm>
            <a:prstGeom prst="ellipse">
              <a:avLst/>
            </a:prstGeom>
            <a:solidFill>
              <a:schemeClr val="lt1"/>
            </a:solidFill>
            <a:ln w="25400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184;p7">
              <a:extLst>
                <a:ext uri="{FF2B5EF4-FFF2-40B4-BE49-F238E27FC236}">
                  <a16:creationId xmlns:a16="http://schemas.microsoft.com/office/drawing/2014/main" id="{0547DAF2-FC8C-2785-9CBA-A8E33E13241E}"/>
                </a:ext>
              </a:extLst>
            </p:cNvPr>
            <p:cNvSpPr/>
            <p:nvPr/>
          </p:nvSpPr>
          <p:spPr>
            <a:xfrm>
              <a:off x="763110" y="1271990"/>
              <a:ext cx="7300070" cy="363334"/>
            </a:xfrm>
            <a:prstGeom prst="rect">
              <a:avLst/>
            </a:prstGeom>
            <a:solidFill>
              <a:schemeClr val="accent4"/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185;p7">
              <a:extLst>
                <a:ext uri="{FF2B5EF4-FFF2-40B4-BE49-F238E27FC236}">
                  <a16:creationId xmlns:a16="http://schemas.microsoft.com/office/drawing/2014/main" id="{D75BEA12-421C-AA53-87FA-7811EAA16127}"/>
                </a:ext>
              </a:extLst>
            </p:cNvPr>
            <p:cNvSpPr txBox="1"/>
            <p:nvPr/>
          </p:nvSpPr>
          <p:spPr>
            <a:xfrm>
              <a:off x="763111" y="1271990"/>
              <a:ext cx="7300070" cy="36333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288375" tIns="40625" rIns="40625" bIns="40625" anchor="ctr" anchorCtr="0">
              <a:noAutofit/>
            </a:bodyPr>
            <a:lstStyle/>
            <a:p>
              <a:pPr>
                <a:lnSpc>
                  <a:spcPct val="90000"/>
                </a:lnSpc>
                <a:spcAft>
                  <a:spcPts val="600"/>
                </a:spcAft>
                <a:buSzPts val="1600"/>
              </a:pPr>
              <a:r>
                <a:rPr lang="tr-TR" sz="1200" b="1" i="0" u="none" strike="noStrike" cap="none" dirty="0">
                  <a:solidFill>
                    <a:schemeClr val="bg1"/>
                  </a:solidFill>
                  <a:latin typeface="Garamond"/>
                  <a:ea typeface="Arial"/>
                  <a:cs typeface="Arial"/>
                  <a:sym typeface="Garamond"/>
                </a:rPr>
                <a:t>Program 10 Kasım 2025 tarihinde başlayacak olup, </a:t>
              </a:r>
              <a:r>
                <a:rPr lang="tr-TR" sz="1200" b="1" dirty="0">
                  <a:solidFill>
                    <a:schemeClr val="bg1"/>
                  </a:solidFill>
                  <a:latin typeface="Garamond"/>
                  <a:sym typeface="Garamond"/>
                </a:rPr>
                <a:t>30 Haziran 2026 tarihinde sona erecektir.</a:t>
              </a:r>
              <a:endParaRPr sz="1200" b="1" i="0" u="none" strike="noStrike" cap="none" dirty="0">
                <a:solidFill>
                  <a:schemeClr val="bg1"/>
                </a:solidFill>
                <a:latin typeface="Garamond"/>
                <a:ea typeface="Garamond"/>
                <a:cs typeface="Garamond"/>
                <a:sym typeface="Garamond"/>
              </a:endParaRPr>
            </a:p>
          </p:txBody>
        </p:sp>
        <p:sp>
          <p:nvSpPr>
            <p:cNvPr id="186" name="Google Shape;186;p7">
              <a:extLst>
                <a:ext uri="{FF2B5EF4-FFF2-40B4-BE49-F238E27FC236}">
                  <a16:creationId xmlns:a16="http://schemas.microsoft.com/office/drawing/2014/main" id="{D48EAE1B-1233-25C2-F16B-C1D6739F60CD}"/>
                </a:ext>
              </a:extLst>
            </p:cNvPr>
            <p:cNvSpPr/>
            <p:nvPr/>
          </p:nvSpPr>
          <p:spPr>
            <a:xfrm>
              <a:off x="536026" y="1226574"/>
              <a:ext cx="454168" cy="454168"/>
            </a:xfrm>
            <a:prstGeom prst="ellipse">
              <a:avLst/>
            </a:prstGeom>
            <a:solidFill>
              <a:schemeClr val="lt1"/>
            </a:solidFill>
            <a:ln w="25400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187;p7">
              <a:extLst>
                <a:ext uri="{FF2B5EF4-FFF2-40B4-BE49-F238E27FC236}">
                  <a16:creationId xmlns:a16="http://schemas.microsoft.com/office/drawing/2014/main" id="{B670BD54-2CAB-7E5C-323E-43EF812B6E08}"/>
                </a:ext>
              </a:extLst>
            </p:cNvPr>
            <p:cNvSpPr/>
            <p:nvPr/>
          </p:nvSpPr>
          <p:spPr>
            <a:xfrm>
              <a:off x="820681" y="1817312"/>
              <a:ext cx="7242499" cy="363334"/>
            </a:xfrm>
            <a:prstGeom prst="rect">
              <a:avLst/>
            </a:prstGeom>
            <a:solidFill>
              <a:srgbClr val="4372C3"/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188;p7">
              <a:extLst>
                <a:ext uri="{FF2B5EF4-FFF2-40B4-BE49-F238E27FC236}">
                  <a16:creationId xmlns:a16="http://schemas.microsoft.com/office/drawing/2014/main" id="{812DE74D-C8A4-F6FC-1DAF-4D3304362862}"/>
                </a:ext>
              </a:extLst>
            </p:cNvPr>
            <p:cNvSpPr txBox="1"/>
            <p:nvPr/>
          </p:nvSpPr>
          <p:spPr>
            <a:xfrm>
              <a:off x="699203" y="1712420"/>
              <a:ext cx="7363977" cy="554950"/>
            </a:xfrm>
            <a:prstGeom prst="rect">
              <a:avLst/>
            </a:prstGeom>
            <a:solidFill>
              <a:schemeClr val="bg2">
                <a:lumMod val="20000"/>
                <a:lumOff val="80000"/>
              </a:schemeClr>
            </a:solidFill>
            <a:ln>
              <a:noFill/>
            </a:ln>
          </p:spPr>
          <p:txBody>
            <a:bodyPr spcFirstLastPara="1" wrap="square" lIns="288375" tIns="40625" rIns="40625" bIns="40625" anchor="ctr" anchorCtr="0">
              <a:noAutofit/>
            </a:bodyPr>
            <a:lstStyle/>
            <a:p>
              <a:pPr>
                <a:lnSpc>
                  <a:spcPct val="90000"/>
                </a:lnSpc>
                <a:spcAft>
                  <a:spcPts val="600"/>
                </a:spcAft>
                <a:buSzPts val="1600"/>
              </a:pPr>
              <a:r>
                <a:rPr lang="tr-TR" sz="1200" b="1" i="0" u="none" strike="noStrike" cap="none" dirty="0">
                  <a:solidFill>
                    <a:schemeClr val="bg1"/>
                  </a:solidFill>
                  <a:latin typeface="Garamond"/>
                  <a:ea typeface="Arial"/>
                  <a:cs typeface="Arial"/>
                  <a:sym typeface="Garamond"/>
                </a:rPr>
                <a:t>Öğrenciler, öğrenim süresi boyunca en fazla 140 gün programdan faydalanılabilir.</a:t>
              </a:r>
              <a:endParaRPr sz="1200" b="1" dirty="0">
                <a:solidFill>
                  <a:schemeClr val="bg1"/>
                </a:solidFill>
              </a:endParaRPr>
            </a:p>
          </p:txBody>
        </p:sp>
        <p:sp>
          <p:nvSpPr>
            <p:cNvPr id="189" name="Google Shape;189;p7">
              <a:extLst>
                <a:ext uri="{FF2B5EF4-FFF2-40B4-BE49-F238E27FC236}">
                  <a16:creationId xmlns:a16="http://schemas.microsoft.com/office/drawing/2014/main" id="{44047A60-D8BA-AD3C-363D-AE72B8888536}"/>
                </a:ext>
              </a:extLst>
            </p:cNvPr>
            <p:cNvSpPr/>
            <p:nvPr/>
          </p:nvSpPr>
          <p:spPr>
            <a:xfrm>
              <a:off x="593597" y="1771895"/>
              <a:ext cx="454168" cy="454168"/>
            </a:xfrm>
            <a:prstGeom prst="ellipse">
              <a:avLst/>
            </a:prstGeom>
            <a:solidFill>
              <a:schemeClr val="lt1"/>
            </a:solidFill>
            <a:ln w="25400" cap="flat" cmpd="sng">
              <a:solidFill>
                <a:srgbClr val="4372C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320321680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>
            <a:duotone>
              <a:schemeClr val="bg2">
                <a:shade val="69000"/>
                <a:hueMod val="108000"/>
                <a:satMod val="164000"/>
                <a:lumMod val="74000"/>
              </a:schemeClr>
              <a:schemeClr val="bg2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  <a:effectLst/>
      </p:bgPr>
    </p:bg>
    <p:spTree>
      <p:nvGrpSpPr>
        <p:cNvPr id="1" name="Shape 172">
          <a:extLst>
            <a:ext uri="{FF2B5EF4-FFF2-40B4-BE49-F238E27FC236}">
              <a16:creationId xmlns:a16="http://schemas.microsoft.com/office/drawing/2014/main" id="{CD9E38F6-8ED6-40A6-2F28-1E37DE60FCB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p7">
            <a:extLst>
              <a:ext uri="{FF2B5EF4-FFF2-40B4-BE49-F238E27FC236}">
                <a16:creationId xmlns:a16="http://schemas.microsoft.com/office/drawing/2014/main" id="{88F4C237-27FC-EC92-864C-07B517A2E785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484584" y="452718"/>
            <a:ext cx="3124185" cy="1400530"/>
          </a:xfrm>
          <a:prstGeom prst="rect">
            <a:avLst/>
          </a:prstGeom>
        </p:spPr>
        <p:txBody>
          <a:bodyPr spcFirstLastPara="1" vert="horz" lIns="91440" tIns="45720" rIns="91440" bIns="45720" rtlCol="0" anchor="t" anchorCtr="0">
            <a:normAutofit/>
          </a:bodyPr>
          <a:lstStyle/>
          <a:p>
            <a:pPr marL="0" lvl="0" indent="0" defTabSz="457200">
              <a:spcAft>
                <a:spcPts val="0"/>
              </a:spcAft>
              <a:buClr>
                <a:srgbClr val="FFFFFF"/>
              </a:buClr>
              <a:buSzPts val="3600"/>
            </a:pPr>
            <a:r>
              <a:rPr lang="en-US" dirty="0" err="1">
                <a:sym typeface="Garamond"/>
              </a:rPr>
              <a:t>Uygulama</a:t>
            </a:r>
            <a:r>
              <a:rPr lang="en-US" dirty="0">
                <a:sym typeface="Garamond"/>
              </a:rPr>
              <a:t> </a:t>
            </a:r>
            <a:r>
              <a:rPr lang="en-US" dirty="0" err="1">
                <a:sym typeface="Garamond"/>
              </a:rPr>
              <a:t>Esasları</a:t>
            </a:r>
            <a:endParaRPr lang="en-US" dirty="0">
              <a:sym typeface="Garamond"/>
            </a:endParaRPr>
          </a:p>
        </p:txBody>
      </p:sp>
      <p:sp>
        <p:nvSpPr>
          <p:cNvPr id="203" name="Freeform: Shape 202">
            <a:extLst>
              <a:ext uri="{FF2B5EF4-FFF2-40B4-BE49-F238E27FC236}">
                <a16:creationId xmlns:a16="http://schemas.microsoft.com/office/drawing/2014/main" id="{4A1F7BCB-9FDA-4C09-75B4-2C5C368C1E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 rot="16200000">
            <a:off x="3095864" y="809550"/>
            <a:ext cx="6858001" cy="5238900"/>
          </a:xfrm>
          <a:custGeom>
            <a:avLst/>
            <a:gdLst>
              <a:gd name="connsiteX0" fmla="*/ 6858001 w 6858001"/>
              <a:gd name="connsiteY0" fmla="*/ 1177 h 6985200"/>
              <a:gd name="connsiteX1" fmla="*/ 6858001 w 6858001"/>
              <a:gd name="connsiteY1" fmla="*/ 1344715 h 6985200"/>
              <a:gd name="connsiteX2" fmla="*/ 6858000 w 6858001"/>
              <a:gd name="connsiteY2" fmla="*/ 1344715 h 6985200"/>
              <a:gd name="connsiteX3" fmla="*/ 6858000 w 6858001"/>
              <a:gd name="connsiteY3" fmla="*/ 6985200 h 6985200"/>
              <a:gd name="connsiteX4" fmla="*/ 0 w 6858001"/>
              <a:gd name="connsiteY4" fmla="*/ 6985199 h 6985200"/>
              <a:gd name="connsiteX5" fmla="*/ 0 w 6858001"/>
              <a:gd name="connsiteY5" fmla="*/ 887191 h 6985200"/>
              <a:gd name="connsiteX6" fmla="*/ 1 w 6858001"/>
              <a:gd name="connsiteY6" fmla="*/ 887191 h 6985200"/>
              <a:gd name="connsiteX7" fmla="*/ 1 w 6858001"/>
              <a:gd name="connsiteY7" fmla="*/ 0 h 6985200"/>
              <a:gd name="connsiteX8" fmla="*/ 40463 w 6858001"/>
              <a:gd name="connsiteY8" fmla="*/ 5883 h 6985200"/>
              <a:gd name="connsiteX9" fmla="*/ 159107 w 6858001"/>
              <a:gd name="connsiteY9" fmla="*/ 23196 h 6985200"/>
              <a:gd name="connsiteX10" fmla="*/ 245518 w 6858001"/>
              <a:gd name="connsiteY10" fmla="*/ 35299 h 6985200"/>
              <a:gd name="connsiteX11" fmla="*/ 348388 w 6858001"/>
              <a:gd name="connsiteY11" fmla="*/ 48073 h 6985200"/>
              <a:gd name="connsiteX12" fmla="*/ 470460 w 6858001"/>
              <a:gd name="connsiteY12" fmla="*/ 63369 h 6985200"/>
              <a:gd name="connsiteX13" fmla="*/ 605563 w 6858001"/>
              <a:gd name="connsiteY13" fmla="*/ 79506 h 6985200"/>
              <a:gd name="connsiteX14" fmla="*/ 757810 w 6858001"/>
              <a:gd name="connsiteY14" fmla="*/ 96483 h 6985200"/>
              <a:gd name="connsiteX15" fmla="*/ 923774 w 6858001"/>
              <a:gd name="connsiteY15" fmla="*/ 114469 h 6985200"/>
              <a:gd name="connsiteX16" fmla="*/ 1104139 w 6858001"/>
              <a:gd name="connsiteY16" fmla="*/ 132454 h 6985200"/>
              <a:gd name="connsiteX17" fmla="*/ 1296163 w 6858001"/>
              <a:gd name="connsiteY17" fmla="*/ 150776 h 6985200"/>
              <a:gd name="connsiteX18" fmla="*/ 1503275 w 6858001"/>
              <a:gd name="connsiteY18" fmla="*/ 167753 h 6985200"/>
              <a:gd name="connsiteX19" fmla="*/ 1719988 w 6858001"/>
              <a:gd name="connsiteY19" fmla="*/ 184058 h 6985200"/>
              <a:gd name="connsiteX20" fmla="*/ 1949045 w 6858001"/>
              <a:gd name="connsiteY20" fmla="*/ 198849 h 6985200"/>
              <a:gd name="connsiteX21" fmla="*/ 2187703 w 6858001"/>
              <a:gd name="connsiteY21" fmla="*/ 212969 h 6985200"/>
              <a:gd name="connsiteX22" fmla="*/ 2436649 w 6858001"/>
              <a:gd name="connsiteY22" fmla="*/ 226248 h 6985200"/>
              <a:gd name="connsiteX23" fmla="*/ 2564208 w 6858001"/>
              <a:gd name="connsiteY23" fmla="*/ 230955 h 6985200"/>
              <a:gd name="connsiteX24" fmla="*/ 2694509 w 6858001"/>
              <a:gd name="connsiteY24" fmla="*/ 236165 h 6985200"/>
              <a:gd name="connsiteX25" fmla="*/ 2826869 w 6858001"/>
              <a:gd name="connsiteY25" fmla="*/ 241040 h 6985200"/>
              <a:gd name="connsiteX26" fmla="*/ 2959914 w 6858001"/>
              <a:gd name="connsiteY26" fmla="*/ 244234 h 6985200"/>
              <a:gd name="connsiteX27" fmla="*/ 3095702 w 6858001"/>
              <a:gd name="connsiteY27" fmla="*/ 247091 h 6985200"/>
              <a:gd name="connsiteX28" fmla="*/ 3232862 w 6858001"/>
              <a:gd name="connsiteY28" fmla="*/ 250117 h 6985200"/>
              <a:gd name="connsiteX29" fmla="*/ 3372766 w 6858001"/>
              <a:gd name="connsiteY29" fmla="*/ 252134 h 6985200"/>
              <a:gd name="connsiteX30" fmla="*/ 3514040 w 6858001"/>
              <a:gd name="connsiteY30" fmla="*/ 252134 h 6985200"/>
              <a:gd name="connsiteX31" fmla="*/ 3656686 w 6858001"/>
              <a:gd name="connsiteY31" fmla="*/ 253142 h 6985200"/>
              <a:gd name="connsiteX32" fmla="*/ 3800705 w 6858001"/>
              <a:gd name="connsiteY32" fmla="*/ 252134 h 6985200"/>
              <a:gd name="connsiteX33" fmla="*/ 3946780 w 6858001"/>
              <a:gd name="connsiteY33" fmla="*/ 250117 h 6985200"/>
              <a:gd name="connsiteX34" fmla="*/ 4092856 w 6858001"/>
              <a:gd name="connsiteY34" fmla="*/ 248268 h 6985200"/>
              <a:gd name="connsiteX35" fmla="*/ 4240988 w 6858001"/>
              <a:gd name="connsiteY35" fmla="*/ 244234 h 6985200"/>
              <a:gd name="connsiteX36" fmla="*/ 4390492 w 6858001"/>
              <a:gd name="connsiteY36" fmla="*/ 240032 h 6985200"/>
              <a:gd name="connsiteX37" fmla="*/ 4539997 w 6858001"/>
              <a:gd name="connsiteY37" fmla="*/ 235157 h 6985200"/>
              <a:gd name="connsiteX38" fmla="*/ 4690873 w 6858001"/>
              <a:gd name="connsiteY38" fmla="*/ 228266 h 6985200"/>
              <a:gd name="connsiteX39" fmla="*/ 4843120 w 6858001"/>
              <a:gd name="connsiteY39" fmla="*/ 220029 h 6985200"/>
              <a:gd name="connsiteX40" fmla="*/ 4996054 w 6858001"/>
              <a:gd name="connsiteY40" fmla="*/ 212129 h 6985200"/>
              <a:gd name="connsiteX41" fmla="*/ 5148987 w 6858001"/>
              <a:gd name="connsiteY41" fmla="*/ 202044 h 6985200"/>
              <a:gd name="connsiteX42" fmla="*/ 5303978 w 6858001"/>
              <a:gd name="connsiteY42" fmla="*/ 189941 h 6985200"/>
              <a:gd name="connsiteX43" fmla="*/ 5456911 w 6858001"/>
              <a:gd name="connsiteY43" fmla="*/ 177839 h 6985200"/>
              <a:gd name="connsiteX44" fmla="*/ 5612588 w 6858001"/>
              <a:gd name="connsiteY44" fmla="*/ 163887 h 6985200"/>
              <a:gd name="connsiteX45" fmla="*/ 5768950 w 6858001"/>
              <a:gd name="connsiteY45" fmla="*/ 148591 h 6985200"/>
              <a:gd name="connsiteX46" fmla="*/ 5923255 w 6858001"/>
              <a:gd name="connsiteY46" fmla="*/ 132455 h 6985200"/>
              <a:gd name="connsiteX47" fmla="*/ 6079618 w 6858001"/>
              <a:gd name="connsiteY47" fmla="*/ 113629 h 6985200"/>
              <a:gd name="connsiteX48" fmla="*/ 6235294 w 6858001"/>
              <a:gd name="connsiteY48" fmla="*/ 93458 h 6985200"/>
              <a:gd name="connsiteX49" fmla="*/ 6391657 w 6858001"/>
              <a:gd name="connsiteY49" fmla="*/ 73455 h 6985200"/>
              <a:gd name="connsiteX50" fmla="*/ 6547333 w 6858001"/>
              <a:gd name="connsiteY50" fmla="*/ 50091 h 6985200"/>
              <a:gd name="connsiteX51" fmla="*/ 6702324 w 6858001"/>
              <a:gd name="connsiteY51" fmla="*/ 26222 h 6985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6858001" h="6985200">
                <a:moveTo>
                  <a:pt x="6858001" y="1177"/>
                </a:moveTo>
                <a:lnTo>
                  <a:pt x="6858001" y="1344715"/>
                </a:lnTo>
                <a:lnTo>
                  <a:pt x="6858000" y="1344715"/>
                </a:lnTo>
                <a:lnTo>
                  <a:pt x="6858000" y="6985200"/>
                </a:lnTo>
                <a:lnTo>
                  <a:pt x="0" y="6985199"/>
                </a:lnTo>
                <a:lnTo>
                  <a:pt x="0" y="887191"/>
                </a:lnTo>
                <a:lnTo>
                  <a:pt x="1" y="887191"/>
                </a:lnTo>
                <a:lnTo>
                  <a:pt x="1" y="0"/>
                </a:lnTo>
                <a:lnTo>
                  <a:pt x="40463" y="5883"/>
                </a:lnTo>
                <a:lnTo>
                  <a:pt x="159107" y="23196"/>
                </a:lnTo>
                <a:lnTo>
                  <a:pt x="245518" y="35299"/>
                </a:lnTo>
                <a:lnTo>
                  <a:pt x="348388" y="48073"/>
                </a:lnTo>
                <a:lnTo>
                  <a:pt x="470460" y="63369"/>
                </a:lnTo>
                <a:lnTo>
                  <a:pt x="605563" y="79506"/>
                </a:lnTo>
                <a:lnTo>
                  <a:pt x="757810" y="96483"/>
                </a:lnTo>
                <a:lnTo>
                  <a:pt x="923774" y="114469"/>
                </a:lnTo>
                <a:lnTo>
                  <a:pt x="1104139" y="132454"/>
                </a:lnTo>
                <a:lnTo>
                  <a:pt x="1296163" y="150776"/>
                </a:lnTo>
                <a:lnTo>
                  <a:pt x="1503275" y="167753"/>
                </a:lnTo>
                <a:lnTo>
                  <a:pt x="1719988" y="184058"/>
                </a:lnTo>
                <a:lnTo>
                  <a:pt x="1949045" y="198849"/>
                </a:lnTo>
                <a:lnTo>
                  <a:pt x="2187703" y="212969"/>
                </a:lnTo>
                <a:lnTo>
                  <a:pt x="2436649" y="226248"/>
                </a:lnTo>
                <a:lnTo>
                  <a:pt x="2564208" y="230955"/>
                </a:lnTo>
                <a:lnTo>
                  <a:pt x="2694509" y="236165"/>
                </a:lnTo>
                <a:lnTo>
                  <a:pt x="2826869" y="241040"/>
                </a:lnTo>
                <a:lnTo>
                  <a:pt x="2959914" y="244234"/>
                </a:lnTo>
                <a:lnTo>
                  <a:pt x="3095702" y="247091"/>
                </a:lnTo>
                <a:lnTo>
                  <a:pt x="3232862" y="250117"/>
                </a:lnTo>
                <a:lnTo>
                  <a:pt x="3372766" y="252134"/>
                </a:lnTo>
                <a:lnTo>
                  <a:pt x="3514040" y="252134"/>
                </a:lnTo>
                <a:lnTo>
                  <a:pt x="3656686" y="253142"/>
                </a:lnTo>
                <a:lnTo>
                  <a:pt x="3800705" y="252134"/>
                </a:lnTo>
                <a:lnTo>
                  <a:pt x="3946780" y="250117"/>
                </a:lnTo>
                <a:lnTo>
                  <a:pt x="4092856" y="248268"/>
                </a:lnTo>
                <a:lnTo>
                  <a:pt x="4240988" y="244234"/>
                </a:lnTo>
                <a:lnTo>
                  <a:pt x="4390492" y="240032"/>
                </a:lnTo>
                <a:lnTo>
                  <a:pt x="4539997" y="235157"/>
                </a:lnTo>
                <a:lnTo>
                  <a:pt x="4690873" y="228266"/>
                </a:lnTo>
                <a:lnTo>
                  <a:pt x="4843120" y="220029"/>
                </a:lnTo>
                <a:lnTo>
                  <a:pt x="4996054" y="212129"/>
                </a:lnTo>
                <a:lnTo>
                  <a:pt x="5148987" y="202044"/>
                </a:lnTo>
                <a:lnTo>
                  <a:pt x="5303978" y="189941"/>
                </a:lnTo>
                <a:lnTo>
                  <a:pt x="5456911" y="177839"/>
                </a:lnTo>
                <a:lnTo>
                  <a:pt x="5612588" y="163887"/>
                </a:lnTo>
                <a:lnTo>
                  <a:pt x="5768950" y="148591"/>
                </a:lnTo>
                <a:lnTo>
                  <a:pt x="5923255" y="132455"/>
                </a:lnTo>
                <a:lnTo>
                  <a:pt x="6079618" y="113629"/>
                </a:lnTo>
                <a:lnTo>
                  <a:pt x="6235294" y="93458"/>
                </a:lnTo>
                <a:lnTo>
                  <a:pt x="6391657" y="73455"/>
                </a:lnTo>
                <a:lnTo>
                  <a:pt x="6547333" y="50091"/>
                </a:lnTo>
                <a:lnTo>
                  <a:pt x="6702324" y="26222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/>
          <a:lstStyle/>
          <a:p>
            <a:endParaRPr lang="tr-TR"/>
          </a:p>
        </p:txBody>
      </p:sp>
      <p:sp>
        <p:nvSpPr>
          <p:cNvPr id="205" name="Freeform 23">
            <a:extLst>
              <a:ext uri="{FF2B5EF4-FFF2-40B4-BE49-F238E27FC236}">
                <a16:creationId xmlns:a16="http://schemas.microsoft.com/office/drawing/2014/main" id="{EA291344-9910-A38C-4E1E-E02CC9820C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745515" y="-1"/>
            <a:ext cx="419604" cy="3709642"/>
          </a:xfrm>
          <a:custGeom>
            <a:avLst/>
            <a:gdLst>
              <a:gd name="connsiteX0" fmla="*/ 0 w 559472"/>
              <a:gd name="connsiteY0" fmla="*/ 0 h 3709642"/>
              <a:gd name="connsiteX1" fmla="*/ 473952 w 559472"/>
              <a:gd name="connsiteY1" fmla="*/ 0 h 3709642"/>
              <a:gd name="connsiteX2" fmla="*/ 485840 w 559472"/>
              <a:gd name="connsiteY2" fmla="*/ 161194 h 3709642"/>
              <a:gd name="connsiteX3" fmla="*/ 523949 w 559472"/>
              <a:gd name="connsiteY3" fmla="*/ 3672197 h 3709642"/>
              <a:gd name="connsiteX4" fmla="*/ 454748 w 559472"/>
              <a:gd name="connsiteY4" fmla="*/ 3709642 h 3709642"/>
              <a:gd name="connsiteX5" fmla="*/ 448224 w 559472"/>
              <a:gd name="connsiteY5" fmla="*/ 3510471 h 3709642"/>
              <a:gd name="connsiteX6" fmla="*/ 443564 w 559472"/>
              <a:gd name="connsiteY6" fmla="*/ 3408563 h 3709642"/>
              <a:gd name="connsiteX7" fmla="*/ 438902 w 559472"/>
              <a:gd name="connsiteY7" fmla="*/ 3304407 h 3709642"/>
              <a:gd name="connsiteX8" fmla="*/ 433941 w 559472"/>
              <a:gd name="connsiteY8" fmla="*/ 3198777 h 3709642"/>
              <a:gd name="connsiteX9" fmla="*/ 427584 w 559472"/>
              <a:gd name="connsiteY9" fmla="*/ 3092510 h 3709642"/>
              <a:gd name="connsiteX10" fmla="*/ 420988 w 559472"/>
              <a:gd name="connsiteY10" fmla="*/ 2984390 h 3709642"/>
              <a:gd name="connsiteX11" fmla="*/ 414330 w 559472"/>
              <a:gd name="connsiteY11" fmla="*/ 2874401 h 3709642"/>
              <a:gd name="connsiteX12" fmla="*/ 406840 w 559472"/>
              <a:gd name="connsiteY12" fmla="*/ 2762980 h 3709642"/>
              <a:gd name="connsiteX13" fmla="*/ 397745 w 559472"/>
              <a:gd name="connsiteY13" fmla="*/ 2650566 h 3709642"/>
              <a:gd name="connsiteX14" fmla="*/ 389154 w 559472"/>
              <a:gd name="connsiteY14" fmla="*/ 2536612 h 3709642"/>
              <a:gd name="connsiteX15" fmla="*/ 379225 w 559472"/>
              <a:gd name="connsiteY15" fmla="*/ 2421642 h 3709642"/>
              <a:gd name="connsiteX16" fmla="*/ 368316 w 559472"/>
              <a:gd name="connsiteY16" fmla="*/ 2305627 h 3709642"/>
              <a:gd name="connsiteX17" fmla="*/ 357466 w 559472"/>
              <a:gd name="connsiteY17" fmla="*/ 2189233 h 3709642"/>
              <a:gd name="connsiteX18" fmla="*/ 344982 w 559472"/>
              <a:gd name="connsiteY18" fmla="*/ 2071473 h 3709642"/>
              <a:gd name="connsiteX19" fmla="*/ 332466 w 559472"/>
              <a:gd name="connsiteY19" fmla="*/ 1952216 h 3709642"/>
              <a:gd name="connsiteX20" fmla="*/ 319121 w 559472"/>
              <a:gd name="connsiteY20" fmla="*/ 1833776 h 3709642"/>
              <a:gd name="connsiteX21" fmla="*/ 304408 w 559472"/>
              <a:gd name="connsiteY21" fmla="*/ 1713948 h 3709642"/>
              <a:gd name="connsiteX22" fmla="*/ 288685 w 559472"/>
              <a:gd name="connsiteY22" fmla="*/ 1592703 h 3709642"/>
              <a:gd name="connsiteX23" fmla="*/ 273050 w 559472"/>
              <a:gd name="connsiteY23" fmla="*/ 1471451 h 3709642"/>
              <a:gd name="connsiteX24" fmla="*/ 255813 w 559472"/>
              <a:gd name="connsiteY24" fmla="*/ 1350328 h 3709642"/>
              <a:gd name="connsiteX25" fmla="*/ 237060 w 559472"/>
              <a:gd name="connsiteY25" fmla="*/ 1227080 h 3709642"/>
              <a:gd name="connsiteX26" fmla="*/ 218488 w 559472"/>
              <a:gd name="connsiteY26" fmla="*/ 1106065 h 3709642"/>
              <a:gd name="connsiteX27" fmla="*/ 198221 w 559472"/>
              <a:gd name="connsiteY27" fmla="*/ 982940 h 3709642"/>
              <a:gd name="connsiteX28" fmla="*/ 177152 w 559472"/>
              <a:gd name="connsiteY28" fmla="*/ 858755 h 3709642"/>
              <a:gd name="connsiteX29" fmla="*/ 155551 w 559472"/>
              <a:gd name="connsiteY29" fmla="*/ 736861 h 3709642"/>
              <a:gd name="connsiteX30" fmla="*/ 131782 w 559472"/>
              <a:gd name="connsiteY30" fmla="*/ 613645 h 3709642"/>
              <a:gd name="connsiteX31" fmla="*/ 107123 w 559472"/>
              <a:gd name="connsiteY31" fmla="*/ 490500 h 3709642"/>
              <a:gd name="connsiteX32" fmla="*/ 82552 w 559472"/>
              <a:gd name="connsiteY32" fmla="*/ 367348 h 3709642"/>
              <a:gd name="connsiteX33" fmla="*/ 55608 w 559472"/>
              <a:gd name="connsiteY33" fmla="*/ 244762 h 3709642"/>
              <a:gd name="connsiteX34" fmla="*/ 28130 w 559472"/>
              <a:gd name="connsiteY34" fmla="*/ 122220 h 3709642"/>
              <a:gd name="connsiteX35" fmla="*/ 0 w 559472"/>
              <a:gd name="connsiteY35" fmla="*/ 0 h 37096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559472" h="3709642">
                <a:moveTo>
                  <a:pt x="0" y="0"/>
                </a:moveTo>
                <a:lnTo>
                  <a:pt x="473952" y="0"/>
                </a:lnTo>
                <a:lnTo>
                  <a:pt x="485840" y="161194"/>
                </a:lnTo>
                <a:cubicBezTo>
                  <a:pt x="552063" y="1147770"/>
                  <a:pt x="592441" y="3086737"/>
                  <a:pt x="523949" y="3672197"/>
                </a:cubicBezTo>
                <a:cubicBezTo>
                  <a:pt x="500842" y="3684557"/>
                  <a:pt x="477855" y="3697282"/>
                  <a:pt x="454748" y="3709642"/>
                </a:cubicBezTo>
                <a:lnTo>
                  <a:pt x="448224" y="3510471"/>
                </a:lnTo>
                <a:lnTo>
                  <a:pt x="443564" y="3408563"/>
                </a:lnTo>
                <a:lnTo>
                  <a:pt x="438902" y="3304407"/>
                </a:lnTo>
                <a:lnTo>
                  <a:pt x="433941" y="3198777"/>
                </a:lnTo>
                <a:lnTo>
                  <a:pt x="427584" y="3092510"/>
                </a:lnTo>
                <a:lnTo>
                  <a:pt x="420988" y="2984390"/>
                </a:lnTo>
                <a:lnTo>
                  <a:pt x="414330" y="2874401"/>
                </a:lnTo>
                <a:lnTo>
                  <a:pt x="406840" y="2762980"/>
                </a:lnTo>
                <a:lnTo>
                  <a:pt x="397745" y="2650566"/>
                </a:lnTo>
                <a:lnTo>
                  <a:pt x="389154" y="2536612"/>
                </a:lnTo>
                <a:lnTo>
                  <a:pt x="379225" y="2421642"/>
                </a:lnTo>
                <a:lnTo>
                  <a:pt x="368316" y="2305627"/>
                </a:lnTo>
                <a:lnTo>
                  <a:pt x="357466" y="2189233"/>
                </a:lnTo>
                <a:lnTo>
                  <a:pt x="344982" y="2071473"/>
                </a:lnTo>
                <a:lnTo>
                  <a:pt x="332466" y="1952216"/>
                </a:lnTo>
                <a:lnTo>
                  <a:pt x="319121" y="1833776"/>
                </a:lnTo>
                <a:lnTo>
                  <a:pt x="304408" y="1713948"/>
                </a:lnTo>
                <a:lnTo>
                  <a:pt x="288685" y="1592703"/>
                </a:lnTo>
                <a:lnTo>
                  <a:pt x="273050" y="1471451"/>
                </a:lnTo>
                <a:lnTo>
                  <a:pt x="255813" y="1350328"/>
                </a:lnTo>
                <a:lnTo>
                  <a:pt x="237060" y="1227080"/>
                </a:lnTo>
                <a:lnTo>
                  <a:pt x="218488" y="1106065"/>
                </a:lnTo>
                <a:lnTo>
                  <a:pt x="198221" y="982940"/>
                </a:lnTo>
                <a:lnTo>
                  <a:pt x="177152" y="858755"/>
                </a:lnTo>
                <a:lnTo>
                  <a:pt x="155551" y="736861"/>
                </a:lnTo>
                <a:lnTo>
                  <a:pt x="131782" y="613645"/>
                </a:lnTo>
                <a:lnTo>
                  <a:pt x="107123" y="490500"/>
                </a:lnTo>
                <a:lnTo>
                  <a:pt x="82552" y="367348"/>
                </a:lnTo>
                <a:lnTo>
                  <a:pt x="55608" y="244762"/>
                </a:lnTo>
                <a:lnTo>
                  <a:pt x="28130" y="122220"/>
                </a:lnTo>
                <a:lnTo>
                  <a:pt x="0" y="0"/>
                </a:lnTo>
                <a:close/>
              </a:path>
            </a:pathLst>
          </a:custGeom>
          <a:solidFill>
            <a:schemeClr val="tx1">
              <a:alpha val="20000"/>
            </a:schemeClr>
          </a:solidFill>
          <a:ln>
            <a:noFill/>
          </a:ln>
        </p:spPr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Resim 2" descr="grafik, yazı tipi, grafik tasarım, ekran görüntüsü içeren bir resim&#10;&#10;Yapay zeka tarafından oluşturulmuş içerik yanlış olabilir.">
            <a:extLst>
              <a:ext uri="{FF2B5EF4-FFF2-40B4-BE49-F238E27FC236}">
                <a16:creationId xmlns:a16="http://schemas.microsoft.com/office/drawing/2014/main" id="{31267510-2E3C-6166-9AB0-60DADC410DB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71296" y="228602"/>
            <a:ext cx="3693110" cy="1249586"/>
          </a:xfrm>
          <a:prstGeom prst="rect">
            <a:avLst/>
          </a:prstGeom>
          <a:effectLst/>
        </p:spPr>
      </p:pic>
      <p:sp>
        <p:nvSpPr>
          <p:cNvPr id="207" name="Rectangle 206">
            <a:extLst>
              <a:ext uri="{FF2B5EF4-FFF2-40B4-BE49-F238E27FC236}">
                <a16:creationId xmlns:a16="http://schemas.microsoft.com/office/drawing/2014/main" id="{7C8B44E9-5C64-2518-C90B-24CC2BD6A8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831836" y="0"/>
            <a:ext cx="51435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tr-TR"/>
          </a:p>
        </p:txBody>
      </p:sp>
      <p:sp>
        <p:nvSpPr>
          <p:cNvPr id="174" name="Google Shape;174;p7">
            <a:extLst>
              <a:ext uri="{FF2B5EF4-FFF2-40B4-BE49-F238E27FC236}">
                <a16:creationId xmlns:a16="http://schemas.microsoft.com/office/drawing/2014/main" id="{AC9E22AC-35A6-4C3C-BF49-4E9DD34D194C}"/>
              </a:ext>
            </a:extLst>
          </p:cNvPr>
          <p:cNvSpPr txBox="1">
            <a:spLocks noGrp="1"/>
          </p:cNvSpPr>
          <p:nvPr>
            <p:ph type="sldNum" sz="quarter" idx="12"/>
          </p:nvPr>
        </p:nvSpPr>
        <p:spPr>
          <a:xfrm>
            <a:off x="7764405" y="295729"/>
            <a:ext cx="628649" cy="767687"/>
          </a:xfrm>
          <a:prstGeom prst="rect">
            <a:avLst/>
          </a:prstGeom>
        </p:spPr>
        <p:txBody>
          <a:bodyPr spcFirstLastPara="1" vert="horz" lIns="91440" tIns="45720" rIns="91440" bIns="45720" rtlCol="0" anchor="b" anchorCtr="0">
            <a:normAutofit/>
          </a:bodyPr>
          <a:lstStyle/>
          <a:p>
            <a:pPr lvl="0" indent="0">
              <a:spcBef>
                <a:spcPts val="0"/>
              </a:spcBef>
              <a:spcAft>
                <a:spcPts val="600"/>
              </a:spcAft>
              <a:buSzPts val="900"/>
              <a:buNone/>
            </a:pPr>
            <a:fld id="{00000000-1234-1234-1234-123412341234}" type="slidenum">
              <a:rPr lang="en-US" sz="2800" kern="1200" smtClean="0">
                <a:latin typeface="+mn-lt"/>
                <a:ea typeface="+mn-ea"/>
                <a:cs typeface="+mn-cs"/>
              </a:rPr>
              <a:pPr lvl="0" indent="0">
                <a:spcBef>
                  <a:spcPts val="0"/>
                </a:spcBef>
                <a:spcAft>
                  <a:spcPts val="600"/>
                </a:spcAft>
                <a:buSzPts val="900"/>
                <a:buNone/>
              </a:pPr>
              <a:t>6</a:t>
            </a:fld>
            <a:endParaRPr lang="en-US" sz="2800" kern="1200">
              <a:latin typeface="+mn-lt"/>
              <a:ea typeface="+mn-ea"/>
              <a:cs typeface="+mn-cs"/>
            </a:endParaRPr>
          </a:p>
        </p:txBody>
      </p:sp>
      <p:sp>
        <p:nvSpPr>
          <p:cNvPr id="175" name="Google Shape;175;p7">
            <a:extLst>
              <a:ext uri="{FF2B5EF4-FFF2-40B4-BE49-F238E27FC236}">
                <a16:creationId xmlns:a16="http://schemas.microsoft.com/office/drawing/2014/main" id="{D603480B-1C23-42AD-EB55-5D6FB3143201}"/>
              </a:ext>
            </a:extLst>
          </p:cNvPr>
          <p:cNvSpPr txBox="1"/>
          <p:nvPr/>
        </p:nvSpPr>
        <p:spPr>
          <a:xfrm>
            <a:off x="484584" y="2052918"/>
            <a:ext cx="3123860" cy="4195481"/>
          </a:xfrm>
          <a:prstGeom prst="rect">
            <a:avLst/>
          </a:prstGeom>
        </p:spPr>
        <p:txBody>
          <a:bodyPr spcFirstLastPara="1" vert="horz" lIns="91440" tIns="45720" rIns="91440" bIns="45720" rtlCol="0" anchorCtr="0">
            <a:normAutofit/>
          </a:bodyPr>
          <a:lstStyle/>
          <a:p>
            <a:pPr marL="0" marR="0" lvl="0" indent="0" defTabSz="457200">
              <a:spcBef>
                <a:spcPts val="1000"/>
              </a:spcBef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</a:pPr>
            <a:r>
              <a:rPr lang="tr-TR" kern="1200" dirty="0">
                <a:solidFill>
                  <a:schemeClr val="tx1"/>
                </a:solidFill>
                <a:latin typeface="+mj-lt"/>
                <a:ea typeface="+mj-ea"/>
                <a:cs typeface="+mj-cs"/>
                <a:sym typeface="Calibri"/>
              </a:rPr>
              <a:t>6</a:t>
            </a:r>
            <a:r>
              <a:rPr lang="en-US" u="none" strike="noStrike" kern="1200" cap="none" dirty="0">
                <a:solidFill>
                  <a:schemeClr val="tx1"/>
                </a:solidFill>
                <a:latin typeface="+mj-lt"/>
                <a:ea typeface="+mj-ea"/>
                <a:cs typeface="+mj-cs"/>
                <a:sym typeface="Calibri"/>
              </a:rPr>
              <a:t>/9</a:t>
            </a:r>
          </a:p>
        </p:txBody>
      </p:sp>
      <p:grpSp>
        <p:nvGrpSpPr>
          <p:cNvPr id="176" name="Google Shape;176;p7">
            <a:extLst>
              <a:ext uri="{FF2B5EF4-FFF2-40B4-BE49-F238E27FC236}">
                <a16:creationId xmlns:a16="http://schemas.microsoft.com/office/drawing/2014/main" id="{8560103A-C3DC-4D99-7955-C7F2CA6F4C1E}"/>
              </a:ext>
            </a:extLst>
          </p:cNvPr>
          <p:cNvGrpSpPr/>
          <p:nvPr/>
        </p:nvGrpSpPr>
        <p:grpSpPr>
          <a:xfrm>
            <a:off x="4325019" y="2275318"/>
            <a:ext cx="4818982" cy="4152641"/>
            <a:chOff x="26686" y="656243"/>
            <a:chExt cx="8116553" cy="3296139"/>
          </a:xfrm>
        </p:grpSpPr>
        <p:sp>
          <p:nvSpPr>
            <p:cNvPr id="181" name="Google Shape;181;p7">
              <a:extLst>
                <a:ext uri="{FF2B5EF4-FFF2-40B4-BE49-F238E27FC236}">
                  <a16:creationId xmlns:a16="http://schemas.microsoft.com/office/drawing/2014/main" id="{23DD0C68-1086-AFCB-AF88-6B94E68EA795}"/>
                </a:ext>
              </a:extLst>
            </p:cNvPr>
            <p:cNvSpPr/>
            <p:nvPr/>
          </p:nvSpPr>
          <p:spPr>
            <a:xfrm>
              <a:off x="838525" y="656243"/>
              <a:ext cx="7278029" cy="686613"/>
            </a:xfrm>
            <a:prstGeom prst="rect">
              <a:avLst/>
            </a:prstGeom>
            <a:solidFill>
              <a:schemeClr val="accent3"/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tr-TR" sz="1200" b="1" dirty="0"/>
                <a:t>Açılacak programların kontenjanları her kampüs veya fakülte bazında Üniversite yönetimi tarafından belirlenir. Fakülte bazlı olarak açılması tavsiye edilir.</a:t>
              </a:r>
              <a:endParaRPr sz="1200" b="1" dirty="0"/>
            </a:p>
          </p:txBody>
        </p:sp>
        <p:sp>
          <p:nvSpPr>
            <p:cNvPr id="183" name="Google Shape;183;p7">
              <a:extLst>
                <a:ext uri="{FF2B5EF4-FFF2-40B4-BE49-F238E27FC236}">
                  <a16:creationId xmlns:a16="http://schemas.microsoft.com/office/drawing/2014/main" id="{38C78B8D-086A-ACC5-0DAC-9690C42C4230}"/>
                </a:ext>
              </a:extLst>
            </p:cNvPr>
            <p:cNvSpPr/>
            <p:nvPr/>
          </p:nvSpPr>
          <p:spPr>
            <a:xfrm>
              <a:off x="355718" y="681652"/>
              <a:ext cx="454168" cy="618693"/>
            </a:xfrm>
            <a:prstGeom prst="ellipse">
              <a:avLst/>
            </a:prstGeom>
            <a:solidFill>
              <a:schemeClr val="lt1"/>
            </a:solidFill>
            <a:ln w="25400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187;p7">
              <a:extLst>
                <a:ext uri="{FF2B5EF4-FFF2-40B4-BE49-F238E27FC236}">
                  <a16:creationId xmlns:a16="http://schemas.microsoft.com/office/drawing/2014/main" id="{C5A0AD27-D51D-C947-0E1A-5C797B349525}"/>
                </a:ext>
              </a:extLst>
            </p:cNvPr>
            <p:cNvSpPr/>
            <p:nvPr/>
          </p:nvSpPr>
          <p:spPr>
            <a:xfrm>
              <a:off x="820681" y="1817312"/>
              <a:ext cx="7242499" cy="363334"/>
            </a:xfrm>
            <a:prstGeom prst="rect">
              <a:avLst/>
            </a:prstGeom>
            <a:solidFill>
              <a:srgbClr val="4372C3"/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188;p7">
              <a:extLst>
                <a:ext uri="{FF2B5EF4-FFF2-40B4-BE49-F238E27FC236}">
                  <a16:creationId xmlns:a16="http://schemas.microsoft.com/office/drawing/2014/main" id="{074E333D-45AD-8A5F-5B8E-A5133453994D}"/>
                </a:ext>
              </a:extLst>
            </p:cNvPr>
            <p:cNvSpPr txBox="1"/>
            <p:nvPr/>
          </p:nvSpPr>
          <p:spPr>
            <a:xfrm>
              <a:off x="699204" y="1510216"/>
              <a:ext cx="7363978" cy="460558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txBody>
            <a:bodyPr spcFirstLastPara="1" wrap="square" lIns="288375" tIns="40625" rIns="40625" bIns="40625" anchor="ctr" anchorCtr="0">
              <a:noAutofit/>
            </a:bodyPr>
            <a:lstStyle/>
            <a:p>
              <a:pPr>
                <a:lnSpc>
                  <a:spcPct val="90000"/>
                </a:lnSpc>
                <a:spcAft>
                  <a:spcPts val="600"/>
                </a:spcAft>
                <a:buSzPts val="1600"/>
              </a:pPr>
              <a:r>
                <a:rPr lang="tr-TR" b="1" i="0" u="none" strike="noStrike" cap="none" dirty="0">
                  <a:solidFill>
                    <a:schemeClr val="bg1"/>
                  </a:solidFill>
                  <a:latin typeface="Garamond"/>
                  <a:ea typeface="Arial"/>
                  <a:cs typeface="Arial"/>
                  <a:sym typeface="Garamond"/>
                </a:rPr>
                <a:t>Katılımcılar ağır ve tehlikeli işler ile temizlik işlerinde görevlendirilmez.</a:t>
              </a:r>
              <a:endParaRPr b="1" dirty="0">
                <a:solidFill>
                  <a:schemeClr val="bg1"/>
                </a:solidFill>
              </a:endParaRPr>
            </a:p>
          </p:txBody>
        </p:sp>
        <p:sp>
          <p:nvSpPr>
            <p:cNvPr id="189" name="Google Shape;189;p7">
              <a:extLst>
                <a:ext uri="{FF2B5EF4-FFF2-40B4-BE49-F238E27FC236}">
                  <a16:creationId xmlns:a16="http://schemas.microsoft.com/office/drawing/2014/main" id="{8D602E25-EDB4-658F-C252-E4F3180617DD}"/>
                </a:ext>
              </a:extLst>
            </p:cNvPr>
            <p:cNvSpPr/>
            <p:nvPr/>
          </p:nvSpPr>
          <p:spPr>
            <a:xfrm>
              <a:off x="593597" y="1558859"/>
              <a:ext cx="454168" cy="667203"/>
            </a:xfrm>
            <a:prstGeom prst="ellipse">
              <a:avLst/>
            </a:prstGeom>
            <a:solidFill>
              <a:schemeClr val="lt1"/>
            </a:solidFill>
            <a:ln w="25400" cap="flat" cmpd="sng">
              <a:solidFill>
                <a:srgbClr val="4372C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190;p7">
              <a:extLst>
                <a:ext uri="{FF2B5EF4-FFF2-40B4-BE49-F238E27FC236}">
                  <a16:creationId xmlns:a16="http://schemas.microsoft.com/office/drawing/2014/main" id="{0A8DD0AA-C36A-7CF4-74B3-5469436EE6EA}"/>
                </a:ext>
              </a:extLst>
            </p:cNvPr>
            <p:cNvSpPr/>
            <p:nvPr/>
          </p:nvSpPr>
          <p:spPr>
            <a:xfrm>
              <a:off x="745444" y="2285538"/>
              <a:ext cx="7335402" cy="517526"/>
            </a:xfrm>
            <a:prstGeom prst="rect">
              <a:avLst/>
            </a:prstGeom>
            <a:solidFill>
              <a:schemeClr val="accent6"/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191;p7">
              <a:extLst>
                <a:ext uri="{FF2B5EF4-FFF2-40B4-BE49-F238E27FC236}">
                  <a16:creationId xmlns:a16="http://schemas.microsoft.com/office/drawing/2014/main" id="{9855D79B-0EEB-F617-3AA3-DFB112F6F388}"/>
                </a:ext>
              </a:extLst>
            </p:cNvPr>
            <p:cNvSpPr txBox="1"/>
            <p:nvPr/>
          </p:nvSpPr>
          <p:spPr>
            <a:xfrm>
              <a:off x="570834" y="2312789"/>
              <a:ext cx="7335400" cy="525984"/>
            </a:xfrm>
            <a:prstGeom prst="rect">
              <a:avLst/>
            </a:prstGeom>
            <a:solidFill>
              <a:schemeClr val="bg2">
                <a:lumMod val="20000"/>
                <a:lumOff val="80000"/>
              </a:schemeClr>
            </a:solidFill>
            <a:ln>
              <a:noFill/>
            </a:ln>
          </p:spPr>
          <p:txBody>
            <a:bodyPr spcFirstLastPara="1" wrap="square" lIns="288375" tIns="40625" rIns="40625" bIns="40625" anchor="ctr" anchorCtr="0">
              <a:noAutofit/>
            </a:bodyPr>
            <a:lstStyle/>
            <a:p>
              <a:pPr>
                <a:lnSpc>
                  <a:spcPct val="90000"/>
                </a:lnSpc>
                <a:spcAft>
                  <a:spcPts val="600"/>
                </a:spcAft>
                <a:buSzPts val="1600"/>
              </a:pPr>
              <a:r>
                <a:rPr lang="tr-TR" sz="1200" b="1" i="0" u="none" strike="noStrike" cap="none" dirty="0">
                  <a:solidFill>
                    <a:schemeClr val="bg1"/>
                  </a:solidFill>
                  <a:latin typeface="Garamond"/>
                  <a:ea typeface="Arial"/>
                  <a:cs typeface="Arial"/>
                  <a:sym typeface="Garamond"/>
                </a:rPr>
                <a:t>Birden fazla uygulama alanına yönelik program düzenlenebilir. Bu sayede öğrencilerin talep ettikleri faaliyet alanlarında yer almaları sağlanır.</a:t>
              </a:r>
              <a:endParaRPr sz="1200" b="1" dirty="0">
                <a:solidFill>
                  <a:schemeClr val="bg1"/>
                </a:solidFill>
              </a:endParaRPr>
            </a:p>
          </p:txBody>
        </p:sp>
        <p:sp>
          <p:nvSpPr>
            <p:cNvPr id="192" name="Google Shape;192;p7">
              <a:extLst>
                <a:ext uri="{FF2B5EF4-FFF2-40B4-BE49-F238E27FC236}">
                  <a16:creationId xmlns:a16="http://schemas.microsoft.com/office/drawing/2014/main" id="{D8907EDB-1F45-0707-F3EC-A03CA642ACB3}"/>
                </a:ext>
              </a:extLst>
            </p:cNvPr>
            <p:cNvSpPr/>
            <p:nvPr/>
          </p:nvSpPr>
          <p:spPr>
            <a:xfrm>
              <a:off x="536026" y="2317217"/>
              <a:ext cx="454168" cy="454168"/>
            </a:xfrm>
            <a:prstGeom prst="ellipse">
              <a:avLst/>
            </a:prstGeom>
            <a:solidFill>
              <a:schemeClr val="lt1"/>
            </a:solidFill>
            <a:ln w="2540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193;p7">
              <a:extLst>
                <a:ext uri="{FF2B5EF4-FFF2-40B4-BE49-F238E27FC236}">
                  <a16:creationId xmlns:a16="http://schemas.microsoft.com/office/drawing/2014/main" id="{8F3512BA-D7AC-5A56-BED8-7DCAA6351EB9}"/>
                </a:ext>
              </a:extLst>
            </p:cNvPr>
            <p:cNvSpPr/>
            <p:nvPr/>
          </p:nvSpPr>
          <p:spPr>
            <a:xfrm>
              <a:off x="558790" y="2871677"/>
              <a:ext cx="7480378" cy="363334"/>
            </a:xfrm>
            <a:prstGeom prst="rect">
              <a:avLst/>
            </a:prstGeom>
            <a:solidFill>
              <a:schemeClr val="accent2"/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194;p7">
              <a:extLst>
                <a:ext uri="{FF2B5EF4-FFF2-40B4-BE49-F238E27FC236}">
                  <a16:creationId xmlns:a16="http://schemas.microsoft.com/office/drawing/2014/main" id="{0513BB55-A06C-7C44-BF42-FFA0E1C226D0}"/>
                </a:ext>
              </a:extLst>
            </p:cNvPr>
            <p:cNvSpPr txBox="1"/>
            <p:nvPr/>
          </p:nvSpPr>
          <p:spPr>
            <a:xfrm>
              <a:off x="558790" y="2991990"/>
              <a:ext cx="7480379" cy="40058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288375" tIns="40625" rIns="40625" bIns="40625" anchor="ctr" anchorCtr="0">
              <a:noAutofit/>
            </a:bodyPr>
            <a:lstStyle/>
            <a:p>
              <a:pPr>
                <a:lnSpc>
                  <a:spcPct val="90000"/>
                </a:lnSpc>
                <a:spcAft>
                  <a:spcPts val="600"/>
                </a:spcAft>
                <a:buSzPts val="1600"/>
              </a:pPr>
              <a:r>
                <a:rPr lang="tr-TR" b="1" i="0" u="none" strike="noStrike" cap="none" dirty="0">
                  <a:solidFill>
                    <a:schemeClr val="bg1"/>
                  </a:solidFill>
                  <a:latin typeface="Garamond"/>
                  <a:ea typeface="Arial"/>
                  <a:cs typeface="Arial"/>
                  <a:sym typeface="Garamond"/>
                </a:rPr>
                <a:t>Seçim, Noter kanalı ile yapılacaktır. </a:t>
              </a:r>
              <a:endParaRPr b="1" i="0" u="none" strike="noStrike" cap="none" dirty="0">
                <a:solidFill>
                  <a:schemeClr val="bg1"/>
                </a:solidFill>
                <a:latin typeface="Garamond"/>
                <a:ea typeface="Garamond"/>
                <a:cs typeface="Garamond"/>
                <a:sym typeface="Garamond"/>
              </a:endParaRPr>
            </a:p>
          </p:txBody>
        </p:sp>
        <p:sp>
          <p:nvSpPr>
            <p:cNvPr id="195" name="Google Shape;195;p7">
              <a:extLst>
                <a:ext uri="{FF2B5EF4-FFF2-40B4-BE49-F238E27FC236}">
                  <a16:creationId xmlns:a16="http://schemas.microsoft.com/office/drawing/2014/main" id="{C67E9F83-2638-99C4-0F9D-91A26CCC0201}"/>
                </a:ext>
              </a:extLst>
            </p:cNvPr>
            <p:cNvSpPr/>
            <p:nvPr/>
          </p:nvSpPr>
          <p:spPr>
            <a:xfrm>
              <a:off x="355718" y="2862139"/>
              <a:ext cx="454168" cy="454168"/>
            </a:xfrm>
            <a:prstGeom prst="ellipse">
              <a:avLst/>
            </a:prstGeom>
            <a:solidFill>
              <a:schemeClr val="lt1"/>
            </a:solidFill>
            <a:ln w="25400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196;p7">
              <a:extLst>
                <a:ext uri="{FF2B5EF4-FFF2-40B4-BE49-F238E27FC236}">
                  <a16:creationId xmlns:a16="http://schemas.microsoft.com/office/drawing/2014/main" id="{F65FF1E1-840E-8C5E-FA6E-9AD359E64EA1}"/>
                </a:ext>
              </a:extLst>
            </p:cNvPr>
            <p:cNvSpPr/>
            <p:nvPr/>
          </p:nvSpPr>
          <p:spPr>
            <a:xfrm>
              <a:off x="333829" y="3461191"/>
              <a:ext cx="7809410" cy="363334"/>
            </a:xfrm>
            <a:prstGeom prst="rect">
              <a:avLst/>
            </a:prstGeom>
            <a:solidFill>
              <a:schemeClr val="accent3"/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197;p7">
              <a:extLst>
                <a:ext uri="{FF2B5EF4-FFF2-40B4-BE49-F238E27FC236}">
                  <a16:creationId xmlns:a16="http://schemas.microsoft.com/office/drawing/2014/main" id="{15FA0D22-3BF1-CBA7-F6B1-3B8C5804BF70}"/>
                </a:ext>
              </a:extLst>
            </p:cNvPr>
            <p:cNvSpPr txBox="1"/>
            <p:nvPr/>
          </p:nvSpPr>
          <p:spPr>
            <a:xfrm>
              <a:off x="307142" y="3303625"/>
              <a:ext cx="7773703" cy="64875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288375" tIns="40625" rIns="40625" bIns="40625" anchor="ctr" anchorCtr="0">
              <a:noAutofit/>
            </a:bodyPr>
            <a:lstStyle/>
            <a:p>
              <a:pPr>
                <a:lnSpc>
                  <a:spcPct val="90000"/>
                </a:lnSpc>
                <a:spcAft>
                  <a:spcPts val="600"/>
                </a:spcAft>
                <a:buSzPts val="1600"/>
              </a:pPr>
              <a:r>
                <a:rPr lang="tr-TR" b="1" i="0" u="none" strike="noStrike" cap="none" dirty="0">
                  <a:solidFill>
                    <a:schemeClr val="bg1"/>
                  </a:solidFill>
                  <a:latin typeface="Garamond"/>
                  <a:ea typeface="Arial"/>
                  <a:cs typeface="Arial"/>
                  <a:sym typeface="Garamond"/>
                </a:rPr>
                <a:t>Her öğrenci kendi üniversitesi ile düzenlenen programa başvurabilir.</a:t>
              </a:r>
              <a:endParaRPr b="1" dirty="0">
                <a:solidFill>
                  <a:schemeClr val="bg1"/>
                </a:solidFill>
              </a:endParaRPr>
            </a:p>
          </p:txBody>
        </p:sp>
        <p:sp>
          <p:nvSpPr>
            <p:cNvPr id="198" name="Google Shape;198;p7">
              <a:extLst>
                <a:ext uri="{FF2B5EF4-FFF2-40B4-BE49-F238E27FC236}">
                  <a16:creationId xmlns:a16="http://schemas.microsoft.com/office/drawing/2014/main" id="{664A0F5C-A59B-36C9-3633-DED92B6CB685}"/>
                </a:ext>
              </a:extLst>
            </p:cNvPr>
            <p:cNvSpPr/>
            <p:nvPr/>
          </p:nvSpPr>
          <p:spPr>
            <a:xfrm>
              <a:off x="26686" y="3407461"/>
              <a:ext cx="454168" cy="454168"/>
            </a:xfrm>
            <a:prstGeom prst="ellipse">
              <a:avLst/>
            </a:prstGeom>
            <a:solidFill>
              <a:schemeClr val="lt1"/>
            </a:solidFill>
            <a:ln w="25400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205750464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>
            <a:duotone>
              <a:schemeClr val="bg2">
                <a:shade val="69000"/>
                <a:hueMod val="108000"/>
                <a:satMod val="164000"/>
                <a:lumMod val="74000"/>
              </a:schemeClr>
              <a:schemeClr val="bg2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  <a:effectLst/>
      </p:bgPr>
    </p:bg>
    <p:spTree>
      <p:nvGrpSpPr>
        <p:cNvPr id="1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p29"/>
          <p:cNvSpPr txBox="1">
            <a:spLocks noGrp="1"/>
          </p:cNvSpPr>
          <p:nvPr>
            <p:ph type="title"/>
          </p:nvPr>
        </p:nvSpPr>
        <p:spPr>
          <a:xfrm>
            <a:off x="484584" y="452718"/>
            <a:ext cx="3124185" cy="1400530"/>
          </a:xfrm>
          <a:prstGeom prst="rect">
            <a:avLst/>
          </a:prstGeom>
        </p:spPr>
        <p:txBody>
          <a:bodyPr spcFirstLastPara="1" vert="horz" lIns="91440" tIns="45720" rIns="91440" bIns="45720" rtlCol="0" anchor="t" anchorCtr="0">
            <a:normAutofit/>
          </a:bodyPr>
          <a:lstStyle/>
          <a:p>
            <a:pPr marL="0" lvl="0" indent="0" defTabSz="457200">
              <a:lnSpc>
                <a:spcPct val="90000"/>
              </a:lnSpc>
              <a:spcAft>
                <a:spcPts val="0"/>
              </a:spcAft>
              <a:buClr>
                <a:srgbClr val="FFFFFF"/>
              </a:buClr>
              <a:buSzPts val="3600"/>
            </a:pPr>
            <a:r>
              <a:rPr lang="en-US" sz="2900">
                <a:sym typeface="Garamond"/>
              </a:rPr>
              <a:t>Katılımcılara Ödenecek Tutarlar</a:t>
            </a:r>
          </a:p>
        </p:txBody>
      </p:sp>
      <p:sp>
        <p:nvSpPr>
          <p:cNvPr id="229" name="Freeform: Shape 228">
            <a:extLst>
              <a:ext uri="{FF2B5EF4-FFF2-40B4-BE49-F238E27FC236}">
                <a16:creationId xmlns:a16="http://schemas.microsoft.com/office/drawing/2014/main" id="{7D9681AB-65CF-47E9-9FA3-7B05D634997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 rot="16200000">
            <a:off x="3095864" y="809550"/>
            <a:ext cx="6858001" cy="5238900"/>
          </a:xfrm>
          <a:custGeom>
            <a:avLst/>
            <a:gdLst>
              <a:gd name="connsiteX0" fmla="*/ 6858001 w 6858001"/>
              <a:gd name="connsiteY0" fmla="*/ 1177 h 6985200"/>
              <a:gd name="connsiteX1" fmla="*/ 6858001 w 6858001"/>
              <a:gd name="connsiteY1" fmla="*/ 1344715 h 6985200"/>
              <a:gd name="connsiteX2" fmla="*/ 6858000 w 6858001"/>
              <a:gd name="connsiteY2" fmla="*/ 1344715 h 6985200"/>
              <a:gd name="connsiteX3" fmla="*/ 6858000 w 6858001"/>
              <a:gd name="connsiteY3" fmla="*/ 6985200 h 6985200"/>
              <a:gd name="connsiteX4" fmla="*/ 0 w 6858001"/>
              <a:gd name="connsiteY4" fmla="*/ 6985199 h 6985200"/>
              <a:gd name="connsiteX5" fmla="*/ 0 w 6858001"/>
              <a:gd name="connsiteY5" fmla="*/ 887191 h 6985200"/>
              <a:gd name="connsiteX6" fmla="*/ 1 w 6858001"/>
              <a:gd name="connsiteY6" fmla="*/ 887191 h 6985200"/>
              <a:gd name="connsiteX7" fmla="*/ 1 w 6858001"/>
              <a:gd name="connsiteY7" fmla="*/ 0 h 6985200"/>
              <a:gd name="connsiteX8" fmla="*/ 40463 w 6858001"/>
              <a:gd name="connsiteY8" fmla="*/ 5883 h 6985200"/>
              <a:gd name="connsiteX9" fmla="*/ 159107 w 6858001"/>
              <a:gd name="connsiteY9" fmla="*/ 23196 h 6985200"/>
              <a:gd name="connsiteX10" fmla="*/ 245518 w 6858001"/>
              <a:gd name="connsiteY10" fmla="*/ 35299 h 6985200"/>
              <a:gd name="connsiteX11" fmla="*/ 348388 w 6858001"/>
              <a:gd name="connsiteY11" fmla="*/ 48073 h 6985200"/>
              <a:gd name="connsiteX12" fmla="*/ 470460 w 6858001"/>
              <a:gd name="connsiteY12" fmla="*/ 63369 h 6985200"/>
              <a:gd name="connsiteX13" fmla="*/ 605563 w 6858001"/>
              <a:gd name="connsiteY13" fmla="*/ 79506 h 6985200"/>
              <a:gd name="connsiteX14" fmla="*/ 757810 w 6858001"/>
              <a:gd name="connsiteY14" fmla="*/ 96483 h 6985200"/>
              <a:gd name="connsiteX15" fmla="*/ 923774 w 6858001"/>
              <a:gd name="connsiteY15" fmla="*/ 114469 h 6985200"/>
              <a:gd name="connsiteX16" fmla="*/ 1104139 w 6858001"/>
              <a:gd name="connsiteY16" fmla="*/ 132454 h 6985200"/>
              <a:gd name="connsiteX17" fmla="*/ 1296163 w 6858001"/>
              <a:gd name="connsiteY17" fmla="*/ 150776 h 6985200"/>
              <a:gd name="connsiteX18" fmla="*/ 1503275 w 6858001"/>
              <a:gd name="connsiteY18" fmla="*/ 167753 h 6985200"/>
              <a:gd name="connsiteX19" fmla="*/ 1719988 w 6858001"/>
              <a:gd name="connsiteY19" fmla="*/ 184058 h 6985200"/>
              <a:gd name="connsiteX20" fmla="*/ 1949045 w 6858001"/>
              <a:gd name="connsiteY20" fmla="*/ 198849 h 6985200"/>
              <a:gd name="connsiteX21" fmla="*/ 2187703 w 6858001"/>
              <a:gd name="connsiteY21" fmla="*/ 212969 h 6985200"/>
              <a:gd name="connsiteX22" fmla="*/ 2436649 w 6858001"/>
              <a:gd name="connsiteY22" fmla="*/ 226248 h 6985200"/>
              <a:gd name="connsiteX23" fmla="*/ 2564208 w 6858001"/>
              <a:gd name="connsiteY23" fmla="*/ 230955 h 6985200"/>
              <a:gd name="connsiteX24" fmla="*/ 2694509 w 6858001"/>
              <a:gd name="connsiteY24" fmla="*/ 236165 h 6985200"/>
              <a:gd name="connsiteX25" fmla="*/ 2826869 w 6858001"/>
              <a:gd name="connsiteY25" fmla="*/ 241040 h 6985200"/>
              <a:gd name="connsiteX26" fmla="*/ 2959914 w 6858001"/>
              <a:gd name="connsiteY26" fmla="*/ 244234 h 6985200"/>
              <a:gd name="connsiteX27" fmla="*/ 3095702 w 6858001"/>
              <a:gd name="connsiteY27" fmla="*/ 247091 h 6985200"/>
              <a:gd name="connsiteX28" fmla="*/ 3232862 w 6858001"/>
              <a:gd name="connsiteY28" fmla="*/ 250117 h 6985200"/>
              <a:gd name="connsiteX29" fmla="*/ 3372766 w 6858001"/>
              <a:gd name="connsiteY29" fmla="*/ 252134 h 6985200"/>
              <a:gd name="connsiteX30" fmla="*/ 3514040 w 6858001"/>
              <a:gd name="connsiteY30" fmla="*/ 252134 h 6985200"/>
              <a:gd name="connsiteX31" fmla="*/ 3656686 w 6858001"/>
              <a:gd name="connsiteY31" fmla="*/ 253142 h 6985200"/>
              <a:gd name="connsiteX32" fmla="*/ 3800705 w 6858001"/>
              <a:gd name="connsiteY32" fmla="*/ 252134 h 6985200"/>
              <a:gd name="connsiteX33" fmla="*/ 3946780 w 6858001"/>
              <a:gd name="connsiteY33" fmla="*/ 250117 h 6985200"/>
              <a:gd name="connsiteX34" fmla="*/ 4092856 w 6858001"/>
              <a:gd name="connsiteY34" fmla="*/ 248268 h 6985200"/>
              <a:gd name="connsiteX35" fmla="*/ 4240988 w 6858001"/>
              <a:gd name="connsiteY35" fmla="*/ 244234 h 6985200"/>
              <a:gd name="connsiteX36" fmla="*/ 4390492 w 6858001"/>
              <a:gd name="connsiteY36" fmla="*/ 240032 h 6985200"/>
              <a:gd name="connsiteX37" fmla="*/ 4539997 w 6858001"/>
              <a:gd name="connsiteY37" fmla="*/ 235157 h 6985200"/>
              <a:gd name="connsiteX38" fmla="*/ 4690873 w 6858001"/>
              <a:gd name="connsiteY38" fmla="*/ 228266 h 6985200"/>
              <a:gd name="connsiteX39" fmla="*/ 4843120 w 6858001"/>
              <a:gd name="connsiteY39" fmla="*/ 220029 h 6985200"/>
              <a:gd name="connsiteX40" fmla="*/ 4996054 w 6858001"/>
              <a:gd name="connsiteY40" fmla="*/ 212129 h 6985200"/>
              <a:gd name="connsiteX41" fmla="*/ 5148987 w 6858001"/>
              <a:gd name="connsiteY41" fmla="*/ 202044 h 6985200"/>
              <a:gd name="connsiteX42" fmla="*/ 5303978 w 6858001"/>
              <a:gd name="connsiteY42" fmla="*/ 189941 h 6985200"/>
              <a:gd name="connsiteX43" fmla="*/ 5456911 w 6858001"/>
              <a:gd name="connsiteY43" fmla="*/ 177839 h 6985200"/>
              <a:gd name="connsiteX44" fmla="*/ 5612588 w 6858001"/>
              <a:gd name="connsiteY44" fmla="*/ 163887 h 6985200"/>
              <a:gd name="connsiteX45" fmla="*/ 5768950 w 6858001"/>
              <a:gd name="connsiteY45" fmla="*/ 148591 h 6985200"/>
              <a:gd name="connsiteX46" fmla="*/ 5923255 w 6858001"/>
              <a:gd name="connsiteY46" fmla="*/ 132455 h 6985200"/>
              <a:gd name="connsiteX47" fmla="*/ 6079618 w 6858001"/>
              <a:gd name="connsiteY47" fmla="*/ 113629 h 6985200"/>
              <a:gd name="connsiteX48" fmla="*/ 6235294 w 6858001"/>
              <a:gd name="connsiteY48" fmla="*/ 93458 h 6985200"/>
              <a:gd name="connsiteX49" fmla="*/ 6391657 w 6858001"/>
              <a:gd name="connsiteY49" fmla="*/ 73455 h 6985200"/>
              <a:gd name="connsiteX50" fmla="*/ 6547333 w 6858001"/>
              <a:gd name="connsiteY50" fmla="*/ 50091 h 6985200"/>
              <a:gd name="connsiteX51" fmla="*/ 6702324 w 6858001"/>
              <a:gd name="connsiteY51" fmla="*/ 26222 h 6985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6858001" h="6985200">
                <a:moveTo>
                  <a:pt x="6858001" y="1177"/>
                </a:moveTo>
                <a:lnTo>
                  <a:pt x="6858001" y="1344715"/>
                </a:lnTo>
                <a:lnTo>
                  <a:pt x="6858000" y="1344715"/>
                </a:lnTo>
                <a:lnTo>
                  <a:pt x="6858000" y="6985200"/>
                </a:lnTo>
                <a:lnTo>
                  <a:pt x="0" y="6985199"/>
                </a:lnTo>
                <a:lnTo>
                  <a:pt x="0" y="887191"/>
                </a:lnTo>
                <a:lnTo>
                  <a:pt x="1" y="887191"/>
                </a:lnTo>
                <a:lnTo>
                  <a:pt x="1" y="0"/>
                </a:lnTo>
                <a:lnTo>
                  <a:pt x="40463" y="5883"/>
                </a:lnTo>
                <a:lnTo>
                  <a:pt x="159107" y="23196"/>
                </a:lnTo>
                <a:lnTo>
                  <a:pt x="245518" y="35299"/>
                </a:lnTo>
                <a:lnTo>
                  <a:pt x="348388" y="48073"/>
                </a:lnTo>
                <a:lnTo>
                  <a:pt x="470460" y="63369"/>
                </a:lnTo>
                <a:lnTo>
                  <a:pt x="605563" y="79506"/>
                </a:lnTo>
                <a:lnTo>
                  <a:pt x="757810" y="96483"/>
                </a:lnTo>
                <a:lnTo>
                  <a:pt x="923774" y="114469"/>
                </a:lnTo>
                <a:lnTo>
                  <a:pt x="1104139" y="132454"/>
                </a:lnTo>
                <a:lnTo>
                  <a:pt x="1296163" y="150776"/>
                </a:lnTo>
                <a:lnTo>
                  <a:pt x="1503275" y="167753"/>
                </a:lnTo>
                <a:lnTo>
                  <a:pt x="1719988" y="184058"/>
                </a:lnTo>
                <a:lnTo>
                  <a:pt x="1949045" y="198849"/>
                </a:lnTo>
                <a:lnTo>
                  <a:pt x="2187703" y="212969"/>
                </a:lnTo>
                <a:lnTo>
                  <a:pt x="2436649" y="226248"/>
                </a:lnTo>
                <a:lnTo>
                  <a:pt x="2564208" y="230955"/>
                </a:lnTo>
                <a:lnTo>
                  <a:pt x="2694509" y="236165"/>
                </a:lnTo>
                <a:lnTo>
                  <a:pt x="2826869" y="241040"/>
                </a:lnTo>
                <a:lnTo>
                  <a:pt x="2959914" y="244234"/>
                </a:lnTo>
                <a:lnTo>
                  <a:pt x="3095702" y="247091"/>
                </a:lnTo>
                <a:lnTo>
                  <a:pt x="3232862" y="250117"/>
                </a:lnTo>
                <a:lnTo>
                  <a:pt x="3372766" y="252134"/>
                </a:lnTo>
                <a:lnTo>
                  <a:pt x="3514040" y="252134"/>
                </a:lnTo>
                <a:lnTo>
                  <a:pt x="3656686" y="253142"/>
                </a:lnTo>
                <a:lnTo>
                  <a:pt x="3800705" y="252134"/>
                </a:lnTo>
                <a:lnTo>
                  <a:pt x="3946780" y="250117"/>
                </a:lnTo>
                <a:lnTo>
                  <a:pt x="4092856" y="248268"/>
                </a:lnTo>
                <a:lnTo>
                  <a:pt x="4240988" y="244234"/>
                </a:lnTo>
                <a:lnTo>
                  <a:pt x="4390492" y="240032"/>
                </a:lnTo>
                <a:lnTo>
                  <a:pt x="4539997" y="235157"/>
                </a:lnTo>
                <a:lnTo>
                  <a:pt x="4690873" y="228266"/>
                </a:lnTo>
                <a:lnTo>
                  <a:pt x="4843120" y="220029"/>
                </a:lnTo>
                <a:lnTo>
                  <a:pt x="4996054" y="212129"/>
                </a:lnTo>
                <a:lnTo>
                  <a:pt x="5148987" y="202044"/>
                </a:lnTo>
                <a:lnTo>
                  <a:pt x="5303978" y="189941"/>
                </a:lnTo>
                <a:lnTo>
                  <a:pt x="5456911" y="177839"/>
                </a:lnTo>
                <a:lnTo>
                  <a:pt x="5612588" y="163887"/>
                </a:lnTo>
                <a:lnTo>
                  <a:pt x="5768950" y="148591"/>
                </a:lnTo>
                <a:lnTo>
                  <a:pt x="5923255" y="132455"/>
                </a:lnTo>
                <a:lnTo>
                  <a:pt x="6079618" y="113629"/>
                </a:lnTo>
                <a:lnTo>
                  <a:pt x="6235294" y="93458"/>
                </a:lnTo>
                <a:lnTo>
                  <a:pt x="6391657" y="73455"/>
                </a:lnTo>
                <a:lnTo>
                  <a:pt x="6547333" y="50091"/>
                </a:lnTo>
                <a:lnTo>
                  <a:pt x="6702324" y="26222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/>
          <a:lstStyle/>
          <a:p>
            <a:endParaRPr lang="tr-TR"/>
          </a:p>
        </p:txBody>
      </p:sp>
      <p:sp>
        <p:nvSpPr>
          <p:cNvPr id="231" name="Freeform 23">
            <a:extLst>
              <a:ext uri="{FF2B5EF4-FFF2-40B4-BE49-F238E27FC236}">
                <a16:creationId xmlns:a16="http://schemas.microsoft.com/office/drawing/2014/main" id="{8FCA736E-BDE3-4D4D-8D87-E9AE79250CF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745515" y="-1"/>
            <a:ext cx="419604" cy="3709642"/>
          </a:xfrm>
          <a:custGeom>
            <a:avLst/>
            <a:gdLst>
              <a:gd name="connsiteX0" fmla="*/ 0 w 559472"/>
              <a:gd name="connsiteY0" fmla="*/ 0 h 3709642"/>
              <a:gd name="connsiteX1" fmla="*/ 473952 w 559472"/>
              <a:gd name="connsiteY1" fmla="*/ 0 h 3709642"/>
              <a:gd name="connsiteX2" fmla="*/ 485840 w 559472"/>
              <a:gd name="connsiteY2" fmla="*/ 161194 h 3709642"/>
              <a:gd name="connsiteX3" fmla="*/ 523949 w 559472"/>
              <a:gd name="connsiteY3" fmla="*/ 3672197 h 3709642"/>
              <a:gd name="connsiteX4" fmla="*/ 454748 w 559472"/>
              <a:gd name="connsiteY4" fmla="*/ 3709642 h 3709642"/>
              <a:gd name="connsiteX5" fmla="*/ 448224 w 559472"/>
              <a:gd name="connsiteY5" fmla="*/ 3510471 h 3709642"/>
              <a:gd name="connsiteX6" fmla="*/ 443564 w 559472"/>
              <a:gd name="connsiteY6" fmla="*/ 3408563 h 3709642"/>
              <a:gd name="connsiteX7" fmla="*/ 438902 w 559472"/>
              <a:gd name="connsiteY7" fmla="*/ 3304407 h 3709642"/>
              <a:gd name="connsiteX8" fmla="*/ 433941 w 559472"/>
              <a:gd name="connsiteY8" fmla="*/ 3198777 h 3709642"/>
              <a:gd name="connsiteX9" fmla="*/ 427584 w 559472"/>
              <a:gd name="connsiteY9" fmla="*/ 3092510 h 3709642"/>
              <a:gd name="connsiteX10" fmla="*/ 420988 w 559472"/>
              <a:gd name="connsiteY10" fmla="*/ 2984390 h 3709642"/>
              <a:gd name="connsiteX11" fmla="*/ 414330 w 559472"/>
              <a:gd name="connsiteY11" fmla="*/ 2874401 h 3709642"/>
              <a:gd name="connsiteX12" fmla="*/ 406840 w 559472"/>
              <a:gd name="connsiteY12" fmla="*/ 2762980 h 3709642"/>
              <a:gd name="connsiteX13" fmla="*/ 397745 w 559472"/>
              <a:gd name="connsiteY13" fmla="*/ 2650566 h 3709642"/>
              <a:gd name="connsiteX14" fmla="*/ 389154 w 559472"/>
              <a:gd name="connsiteY14" fmla="*/ 2536612 h 3709642"/>
              <a:gd name="connsiteX15" fmla="*/ 379225 w 559472"/>
              <a:gd name="connsiteY15" fmla="*/ 2421642 h 3709642"/>
              <a:gd name="connsiteX16" fmla="*/ 368316 w 559472"/>
              <a:gd name="connsiteY16" fmla="*/ 2305627 h 3709642"/>
              <a:gd name="connsiteX17" fmla="*/ 357466 w 559472"/>
              <a:gd name="connsiteY17" fmla="*/ 2189233 h 3709642"/>
              <a:gd name="connsiteX18" fmla="*/ 344982 w 559472"/>
              <a:gd name="connsiteY18" fmla="*/ 2071473 h 3709642"/>
              <a:gd name="connsiteX19" fmla="*/ 332466 w 559472"/>
              <a:gd name="connsiteY19" fmla="*/ 1952216 h 3709642"/>
              <a:gd name="connsiteX20" fmla="*/ 319121 w 559472"/>
              <a:gd name="connsiteY20" fmla="*/ 1833776 h 3709642"/>
              <a:gd name="connsiteX21" fmla="*/ 304408 w 559472"/>
              <a:gd name="connsiteY21" fmla="*/ 1713948 h 3709642"/>
              <a:gd name="connsiteX22" fmla="*/ 288685 w 559472"/>
              <a:gd name="connsiteY22" fmla="*/ 1592703 h 3709642"/>
              <a:gd name="connsiteX23" fmla="*/ 273050 w 559472"/>
              <a:gd name="connsiteY23" fmla="*/ 1471451 h 3709642"/>
              <a:gd name="connsiteX24" fmla="*/ 255813 w 559472"/>
              <a:gd name="connsiteY24" fmla="*/ 1350328 h 3709642"/>
              <a:gd name="connsiteX25" fmla="*/ 237060 w 559472"/>
              <a:gd name="connsiteY25" fmla="*/ 1227080 h 3709642"/>
              <a:gd name="connsiteX26" fmla="*/ 218488 w 559472"/>
              <a:gd name="connsiteY26" fmla="*/ 1106065 h 3709642"/>
              <a:gd name="connsiteX27" fmla="*/ 198221 w 559472"/>
              <a:gd name="connsiteY27" fmla="*/ 982940 h 3709642"/>
              <a:gd name="connsiteX28" fmla="*/ 177152 w 559472"/>
              <a:gd name="connsiteY28" fmla="*/ 858755 h 3709642"/>
              <a:gd name="connsiteX29" fmla="*/ 155551 w 559472"/>
              <a:gd name="connsiteY29" fmla="*/ 736861 h 3709642"/>
              <a:gd name="connsiteX30" fmla="*/ 131782 w 559472"/>
              <a:gd name="connsiteY30" fmla="*/ 613645 h 3709642"/>
              <a:gd name="connsiteX31" fmla="*/ 107123 w 559472"/>
              <a:gd name="connsiteY31" fmla="*/ 490500 h 3709642"/>
              <a:gd name="connsiteX32" fmla="*/ 82552 w 559472"/>
              <a:gd name="connsiteY32" fmla="*/ 367348 h 3709642"/>
              <a:gd name="connsiteX33" fmla="*/ 55608 w 559472"/>
              <a:gd name="connsiteY33" fmla="*/ 244762 h 3709642"/>
              <a:gd name="connsiteX34" fmla="*/ 28130 w 559472"/>
              <a:gd name="connsiteY34" fmla="*/ 122220 h 3709642"/>
              <a:gd name="connsiteX35" fmla="*/ 0 w 559472"/>
              <a:gd name="connsiteY35" fmla="*/ 0 h 37096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559472" h="3709642">
                <a:moveTo>
                  <a:pt x="0" y="0"/>
                </a:moveTo>
                <a:lnTo>
                  <a:pt x="473952" y="0"/>
                </a:lnTo>
                <a:lnTo>
                  <a:pt x="485840" y="161194"/>
                </a:lnTo>
                <a:cubicBezTo>
                  <a:pt x="552063" y="1147770"/>
                  <a:pt x="592441" y="3086737"/>
                  <a:pt x="523949" y="3672197"/>
                </a:cubicBezTo>
                <a:cubicBezTo>
                  <a:pt x="500842" y="3684557"/>
                  <a:pt x="477855" y="3697282"/>
                  <a:pt x="454748" y="3709642"/>
                </a:cubicBezTo>
                <a:lnTo>
                  <a:pt x="448224" y="3510471"/>
                </a:lnTo>
                <a:lnTo>
                  <a:pt x="443564" y="3408563"/>
                </a:lnTo>
                <a:lnTo>
                  <a:pt x="438902" y="3304407"/>
                </a:lnTo>
                <a:lnTo>
                  <a:pt x="433941" y="3198777"/>
                </a:lnTo>
                <a:lnTo>
                  <a:pt x="427584" y="3092510"/>
                </a:lnTo>
                <a:lnTo>
                  <a:pt x="420988" y="2984390"/>
                </a:lnTo>
                <a:lnTo>
                  <a:pt x="414330" y="2874401"/>
                </a:lnTo>
                <a:lnTo>
                  <a:pt x="406840" y="2762980"/>
                </a:lnTo>
                <a:lnTo>
                  <a:pt x="397745" y="2650566"/>
                </a:lnTo>
                <a:lnTo>
                  <a:pt x="389154" y="2536612"/>
                </a:lnTo>
                <a:lnTo>
                  <a:pt x="379225" y="2421642"/>
                </a:lnTo>
                <a:lnTo>
                  <a:pt x="368316" y="2305627"/>
                </a:lnTo>
                <a:lnTo>
                  <a:pt x="357466" y="2189233"/>
                </a:lnTo>
                <a:lnTo>
                  <a:pt x="344982" y="2071473"/>
                </a:lnTo>
                <a:lnTo>
                  <a:pt x="332466" y="1952216"/>
                </a:lnTo>
                <a:lnTo>
                  <a:pt x="319121" y="1833776"/>
                </a:lnTo>
                <a:lnTo>
                  <a:pt x="304408" y="1713948"/>
                </a:lnTo>
                <a:lnTo>
                  <a:pt x="288685" y="1592703"/>
                </a:lnTo>
                <a:lnTo>
                  <a:pt x="273050" y="1471451"/>
                </a:lnTo>
                <a:lnTo>
                  <a:pt x="255813" y="1350328"/>
                </a:lnTo>
                <a:lnTo>
                  <a:pt x="237060" y="1227080"/>
                </a:lnTo>
                <a:lnTo>
                  <a:pt x="218488" y="1106065"/>
                </a:lnTo>
                <a:lnTo>
                  <a:pt x="198221" y="982940"/>
                </a:lnTo>
                <a:lnTo>
                  <a:pt x="177152" y="858755"/>
                </a:lnTo>
                <a:lnTo>
                  <a:pt x="155551" y="736861"/>
                </a:lnTo>
                <a:lnTo>
                  <a:pt x="131782" y="613645"/>
                </a:lnTo>
                <a:lnTo>
                  <a:pt x="107123" y="490500"/>
                </a:lnTo>
                <a:lnTo>
                  <a:pt x="82552" y="367348"/>
                </a:lnTo>
                <a:lnTo>
                  <a:pt x="55608" y="244762"/>
                </a:lnTo>
                <a:lnTo>
                  <a:pt x="28130" y="122220"/>
                </a:lnTo>
                <a:lnTo>
                  <a:pt x="0" y="0"/>
                </a:lnTo>
                <a:close/>
              </a:path>
            </a:pathLst>
          </a:custGeom>
          <a:solidFill>
            <a:schemeClr val="tx1">
              <a:alpha val="20000"/>
            </a:schemeClr>
          </a:solidFill>
          <a:ln>
            <a:noFill/>
          </a:ln>
        </p:spPr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Resim 2" descr="grafik, yazı tipi, grafik tasarım, ekran görüntüsü içeren bir resim&#10;&#10;Yapay zeka tarafından oluşturulmuş içerik yanlış olabilir.">
            <a:extLst>
              <a:ext uri="{FF2B5EF4-FFF2-40B4-BE49-F238E27FC236}">
                <a16:creationId xmlns:a16="http://schemas.microsoft.com/office/drawing/2014/main" id="{4C6D46FC-830C-6BCA-391C-EDC8CB47BB3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97137" y="414955"/>
            <a:ext cx="3601810" cy="1750943"/>
          </a:xfrm>
          <a:prstGeom prst="rect">
            <a:avLst/>
          </a:prstGeom>
          <a:effectLst/>
        </p:spPr>
      </p:pic>
      <p:sp>
        <p:nvSpPr>
          <p:cNvPr id="233" name="Rectangle 232">
            <a:extLst>
              <a:ext uri="{FF2B5EF4-FFF2-40B4-BE49-F238E27FC236}">
                <a16:creationId xmlns:a16="http://schemas.microsoft.com/office/drawing/2014/main" id="{129AA25D-1E7A-4074-BF68-D55A83B81B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831836" y="0"/>
            <a:ext cx="51435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tr-TR"/>
          </a:p>
        </p:txBody>
      </p:sp>
      <p:sp>
        <p:nvSpPr>
          <p:cNvPr id="222" name="Google Shape;222;p29"/>
          <p:cNvSpPr txBox="1">
            <a:spLocks noGrp="1"/>
          </p:cNvSpPr>
          <p:nvPr>
            <p:ph type="sldNum" sz="quarter" idx="12"/>
          </p:nvPr>
        </p:nvSpPr>
        <p:spPr>
          <a:xfrm>
            <a:off x="7764405" y="295729"/>
            <a:ext cx="628649" cy="767687"/>
          </a:xfrm>
          <a:prstGeom prst="rect">
            <a:avLst/>
          </a:prstGeom>
        </p:spPr>
        <p:txBody>
          <a:bodyPr spcFirstLastPara="1" vert="horz" lIns="91440" tIns="45720" rIns="91440" bIns="45720" rtlCol="0" anchor="b" anchorCtr="0">
            <a:normAutofit/>
          </a:bodyPr>
          <a:lstStyle/>
          <a:p>
            <a:pPr lvl="0" indent="0">
              <a:spcBef>
                <a:spcPts val="0"/>
              </a:spcBef>
              <a:spcAft>
                <a:spcPts val="600"/>
              </a:spcAft>
              <a:buSzPts val="900"/>
              <a:buNone/>
            </a:pPr>
            <a:fld id="{00000000-1234-1234-1234-123412341234}" type="slidenum">
              <a:rPr lang="en-US" sz="2800" kern="1200">
                <a:latin typeface="+mn-lt"/>
                <a:ea typeface="+mn-ea"/>
                <a:cs typeface="+mn-cs"/>
              </a:rPr>
              <a:pPr lvl="0" indent="0">
                <a:spcBef>
                  <a:spcPts val="0"/>
                </a:spcBef>
                <a:spcAft>
                  <a:spcPts val="600"/>
                </a:spcAft>
                <a:buSzPts val="900"/>
                <a:buNone/>
              </a:pPr>
              <a:t>7</a:t>
            </a:fld>
            <a:endParaRPr lang="en-US" sz="2800" kern="1200">
              <a:latin typeface="+mn-lt"/>
              <a:ea typeface="+mn-ea"/>
              <a:cs typeface="+mn-cs"/>
            </a:endParaRPr>
          </a:p>
        </p:txBody>
      </p:sp>
      <p:sp>
        <p:nvSpPr>
          <p:cNvPr id="223" name="Google Shape;223;p29"/>
          <p:cNvSpPr txBox="1"/>
          <p:nvPr/>
        </p:nvSpPr>
        <p:spPr>
          <a:xfrm>
            <a:off x="484584" y="2052918"/>
            <a:ext cx="3123860" cy="4195481"/>
          </a:xfrm>
          <a:prstGeom prst="rect">
            <a:avLst/>
          </a:prstGeom>
        </p:spPr>
        <p:txBody>
          <a:bodyPr spcFirstLastPara="1" vert="horz" lIns="91440" tIns="45720" rIns="91440" bIns="45720" rtlCol="0" anchorCtr="0">
            <a:normAutofit/>
          </a:bodyPr>
          <a:lstStyle/>
          <a:p>
            <a:pPr marL="0" marR="0" lvl="0" indent="0" defTabSz="457200">
              <a:spcBef>
                <a:spcPts val="1000"/>
              </a:spcBef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</a:pPr>
            <a:r>
              <a:rPr lang="en-US" u="none" strike="noStrike" kern="1200" cap="none">
                <a:solidFill>
                  <a:schemeClr val="tx1"/>
                </a:solidFill>
                <a:latin typeface="+mj-lt"/>
                <a:ea typeface="+mj-ea"/>
                <a:cs typeface="+mj-cs"/>
                <a:sym typeface="Calibri"/>
              </a:rPr>
              <a:t>7/9</a:t>
            </a:r>
          </a:p>
        </p:txBody>
      </p:sp>
      <p:graphicFrame>
        <p:nvGraphicFramePr>
          <p:cNvPr id="224" name="Google Shape;224;p29"/>
          <p:cNvGraphicFramePr/>
          <p:nvPr>
            <p:extLst>
              <p:ext uri="{D42A27DB-BD31-4B8C-83A1-F6EECF244321}">
                <p14:modId xmlns:p14="http://schemas.microsoft.com/office/powerpoint/2010/main" val="1749337463"/>
              </p:ext>
            </p:extLst>
          </p:nvPr>
        </p:nvGraphicFramePr>
        <p:xfrm>
          <a:off x="4570807" y="2580854"/>
          <a:ext cx="4087104" cy="4160592"/>
        </p:xfrm>
        <a:graphic>
          <a:graphicData uri="http://schemas.openxmlformats.org/drawingml/2006/table">
            <a:tbl>
              <a:tblPr firstRow="1" bandRow="1">
                <a:noFill/>
                <a:tableStyleId>{31502D91-F3D7-400C-93F3-11FC6C2272F4}</a:tableStyleId>
              </a:tblPr>
              <a:tblGrid>
                <a:gridCol w="214969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3741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239767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tr-TR" sz="2100" u="none" strike="noStrike" cap="none" dirty="0">
                          <a:latin typeface="Garamond"/>
                          <a:ea typeface="Garamond"/>
                          <a:cs typeface="Garamond"/>
                          <a:sym typeface="Garamond"/>
                        </a:rPr>
                        <a:t>Haftalık Katılım Gün Sayısı</a:t>
                      </a:r>
                      <a:endParaRPr lang="tr-TR" sz="1600" dirty="0"/>
                    </a:p>
                  </a:txBody>
                  <a:tcPr marL="79924" marR="79924" marT="39962" marB="39962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tr-TR" sz="2100" u="none" strike="noStrike" cap="none" dirty="0">
                          <a:latin typeface="Garamond"/>
                          <a:ea typeface="Garamond"/>
                          <a:cs typeface="Garamond"/>
                          <a:sym typeface="Garamond"/>
                        </a:rPr>
                        <a:t>Aylık Ödenecek Tutar</a:t>
                      </a:r>
                    </a:p>
                  </a:txBody>
                  <a:tcPr marL="79924" marR="79924" marT="39962" marB="39962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77933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tr-TR" sz="1400" b="1" u="none" strike="noStrike" cap="none" dirty="0">
                          <a:latin typeface="Garamond"/>
                          <a:ea typeface="Garamond"/>
                          <a:cs typeface="Garamond"/>
                          <a:sym typeface="Garamond"/>
                        </a:rPr>
                        <a:t>Haftada 1 gün (1.083 TL) (ayda 4 gün için) katılım sağlayanlar</a:t>
                      </a:r>
                      <a:endParaRPr lang="tr-TR" sz="1400" b="1" dirty="0"/>
                    </a:p>
                  </a:txBody>
                  <a:tcPr marL="79924" marR="79924" marT="39962" marB="39962" anchor="ctr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tr-TR" sz="1400" b="1" dirty="0">
                          <a:latin typeface="Garamond"/>
                          <a:ea typeface="Garamond"/>
                          <a:cs typeface="Garamond"/>
                          <a:sym typeface="Garamond"/>
                        </a:rPr>
                        <a:t>4</a:t>
                      </a:r>
                      <a:r>
                        <a:rPr lang="tr-TR" sz="1400" b="1" u="none" strike="noStrike" cap="none" dirty="0">
                          <a:latin typeface="Garamond"/>
                          <a:ea typeface="Garamond"/>
                          <a:cs typeface="Garamond"/>
                          <a:sym typeface="Garamond"/>
                        </a:rPr>
                        <a:t>.332 TL</a:t>
                      </a:r>
                      <a:endParaRPr lang="tr-TR" sz="1400" b="1" u="none" strike="noStrike" cap="none" dirty="0">
                        <a:solidFill>
                          <a:srgbClr val="FF0000"/>
                        </a:solidFill>
                        <a:latin typeface="Garamond"/>
                        <a:ea typeface="Garamond"/>
                        <a:cs typeface="Garamond"/>
                        <a:sym typeface="Garamond"/>
                      </a:endParaRPr>
                    </a:p>
                  </a:txBody>
                  <a:tcPr marL="59932" marR="59932"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0021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tr-TR" sz="1400" b="1" u="none" strike="noStrike" cap="none" dirty="0">
                          <a:latin typeface="Garamond"/>
                          <a:ea typeface="Garamond"/>
                          <a:cs typeface="Garamond"/>
                          <a:sym typeface="Garamond"/>
                        </a:rPr>
                        <a:t>Haftada 2 gün (ayda 8 gün için) katılım sağlayanlar</a:t>
                      </a:r>
                      <a:endParaRPr lang="tr-TR" sz="1400" b="1" dirty="0"/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lang="tr-TR" sz="1200" b="1" u="none" strike="noStrike" cap="none" dirty="0">
                        <a:latin typeface="Garamond"/>
                        <a:ea typeface="Garamond"/>
                        <a:cs typeface="Garamond"/>
                        <a:sym typeface="Garamond"/>
                      </a:endParaRPr>
                    </a:p>
                  </a:txBody>
                  <a:tcPr marL="79924" marR="79924" marT="39962" marB="39962" anchor="ctr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50"/>
                        <a:buFont typeface="Arial"/>
                        <a:buNone/>
                      </a:pPr>
                      <a:r>
                        <a:rPr lang="tr-TR" sz="1400" b="1" dirty="0">
                          <a:latin typeface="Garamond"/>
                          <a:ea typeface="Garamond"/>
                          <a:cs typeface="Garamond"/>
                          <a:sym typeface="Garamond"/>
                        </a:rPr>
                        <a:t>8</a:t>
                      </a:r>
                      <a:r>
                        <a:rPr lang="tr-TR" sz="1400" b="1" u="none" strike="noStrike" cap="none" dirty="0">
                          <a:latin typeface="Garamond"/>
                          <a:ea typeface="Garamond"/>
                          <a:cs typeface="Garamond"/>
                          <a:sym typeface="Garamond"/>
                        </a:rPr>
                        <a:t>.664 TL </a:t>
                      </a:r>
                      <a:endParaRPr lang="tr-TR" sz="1400" b="1" i="0" u="none" strike="noStrike" cap="none" dirty="0">
                        <a:solidFill>
                          <a:srgbClr val="FF0000"/>
                        </a:solidFill>
                        <a:latin typeface="Garamond"/>
                        <a:ea typeface="Garamond"/>
                        <a:cs typeface="Garamond"/>
                        <a:sym typeface="Garamond"/>
                      </a:endParaRPr>
                    </a:p>
                  </a:txBody>
                  <a:tcPr marL="59932" marR="59932" marT="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77933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tr-TR" sz="1400" b="1" u="none" strike="noStrike" cap="none" dirty="0">
                          <a:latin typeface="Garamond"/>
                          <a:ea typeface="Garamond"/>
                          <a:cs typeface="Garamond"/>
                          <a:sym typeface="Garamond"/>
                        </a:rPr>
                        <a:t>Haftada 3 gün (ayda 12 gün için) katılım sağlayanlar</a:t>
                      </a:r>
                      <a:endParaRPr lang="tr-TR" sz="1400" b="1" dirty="0"/>
                    </a:p>
                  </a:txBody>
                  <a:tcPr marL="79924" marR="79924" marT="39962" marB="39962" anchor="ctr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tr-TR" sz="1400" b="1" dirty="0">
                          <a:latin typeface="Garamond"/>
                          <a:ea typeface="Garamond"/>
                          <a:cs typeface="Garamond"/>
                          <a:sym typeface="Garamond"/>
                        </a:rPr>
                        <a:t>12</a:t>
                      </a:r>
                      <a:r>
                        <a:rPr lang="tr-TR" sz="1400" b="1" u="none" strike="noStrike" cap="none" dirty="0">
                          <a:latin typeface="Garamond"/>
                          <a:ea typeface="Garamond"/>
                          <a:cs typeface="Garamond"/>
                          <a:sym typeface="Garamond"/>
                        </a:rPr>
                        <a:t>.996 TL</a:t>
                      </a:r>
                      <a:endParaRPr lang="tr-TR" sz="1400" b="1" i="0" u="none" strike="noStrike" cap="none" dirty="0">
                        <a:solidFill>
                          <a:srgbClr val="FF0000"/>
                        </a:solidFill>
                        <a:latin typeface="Garamond"/>
                        <a:ea typeface="Garamond"/>
                        <a:cs typeface="Garamond"/>
                        <a:sym typeface="Garamond"/>
                      </a:endParaRPr>
                    </a:p>
                  </a:txBody>
                  <a:tcPr marL="79924" marR="79924" marT="39962" marB="39962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77933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tr-TR" sz="1600" dirty="0"/>
                    </a:p>
                  </a:txBody>
                  <a:tcPr marL="79924" marR="79924" marT="39962" marB="39962" anchor="ctr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s-ES" sz="1200" b="1" i="0" u="none" strike="noStrike" cap="none" dirty="0">
                        <a:solidFill>
                          <a:srgbClr val="FF0000"/>
                        </a:solidFill>
                        <a:latin typeface="Garamond"/>
                        <a:ea typeface="Garamond"/>
                        <a:cs typeface="Garamond"/>
                        <a:sym typeface="Garamond"/>
                      </a:endParaRPr>
                    </a:p>
                  </a:txBody>
                  <a:tcPr marL="79924" marR="79924" marT="39962" marB="39962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>
            <a:duotone>
              <a:schemeClr val="bg2">
                <a:shade val="69000"/>
                <a:hueMod val="108000"/>
                <a:satMod val="164000"/>
                <a:lumMod val="74000"/>
              </a:schemeClr>
              <a:schemeClr val="bg2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  <a:effectLst/>
      </p:bgPr>
    </p:bg>
    <p:spTree>
      <p:nvGrpSpPr>
        <p:cNvPr id="1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Google Shape;230;p30"/>
          <p:cNvSpPr txBox="1">
            <a:spLocks noGrp="1"/>
          </p:cNvSpPr>
          <p:nvPr>
            <p:ph type="title"/>
          </p:nvPr>
        </p:nvSpPr>
        <p:spPr>
          <a:xfrm>
            <a:off x="484584" y="452718"/>
            <a:ext cx="3124185" cy="1400530"/>
          </a:xfrm>
          <a:prstGeom prst="rect">
            <a:avLst/>
          </a:prstGeom>
        </p:spPr>
        <p:txBody>
          <a:bodyPr spcFirstLastPara="1" vert="horz" lIns="91440" tIns="45720" rIns="91440" bIns="45720" rtlCol="0" anchor="t" anchorCtr="0">
            <a:normAutofit/>
          </a:bodyPr>
          <a:lstStyle/>
          <a:p>
            <a:pPr marL="0" lvl="0" indent="0" defTabSz="457200">
              <a:lnSpc>
                <a:spcPct val="90000"/>
              </a:lnSpc>
              <a:spcAft>
                <a:spcPts val="0"/>
              </a:spcAft>
              <a:buClr>
                <a:srgbClr val="FFFFFF"/>
              </a:buClr>
              <a:buSzPts val="3600"/>
            </a:pPr>
            <a:r>
              <a:rPr lang="en-US" sz="3300">
                <a:sym typeface="Garamond"/>
              </a:rPr>
              <a:t>Başvuru ve Katılım Şartları</a:t>
            </a:r>
          </a:p>
        </p:txBody>
      </p:sp>
      <p:sp>
        <p:nvSpPr>
          <p:cNvPr id="252" name="Freeform: Shape 251">
            <a:extLst>
              <a:ext uri="{FF2B5EF4-FFF2-40B4-BE49-F238E27FC236}">
                <a16:creationId xmlns:a16="http://schemas.microsoft.com/office/drawing/2014/main" id="{7D9681AB-65CF-47E9-9FA3-7B05D634997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 rot="16200000">
            <a:off x="3095864" y="809550"/>
            <a:ext cx="6858001" cy="5238900"/>
          </a:xfrm>
          <a:custGeom>
            <a:avLst/>
            <a:gdLst>
              <a:gd name="connsiteX0" fmla="*/ 6858001 w 6858001"/>
              <a:gd name="connsiteY0" fmla="*/ 1177 h 6985200"/>
              <a:gd name="connsiteX1" fmla="*/ 6858001 w 6858001"/>
              <a:gd name="connsiteY1" fmla="*/ 1344715 h 6985200"/>
              <a:gd name="connsiteX2" fmla="*/ 6858000 w 6858001"/>
              <a:gd name="connsiteY2" fmla="*/ 1344715 h 6985200"/>
              <a:gd name="connsiteX3" fmla="*/ 6858000 w 6858001"/>
              <a:gd name="connsiteY3" fmla="*/ 6985200 h 6985200"/>
              <a:gd name="connsiteX4" fmla="*/ 0 w 6858001"/>
              <a:gd name="connsiteY4" fmla="*/ 6985199 h 6985200"/>
              <a:gd name="connsiteX5" fmla="*/ 0 w 6858001"/>
              <a:gd name="connsiteY5" fmla="*/ 887191 h 6985200"/>
              <a:gd name="connsiteX6" fmla="*/ 1 w 6858001"/>
              <a:gd name="connsiteY6" fmla="*/ 887191 h 6985200"/>
              <a:gd name="connsiteX7" fmla="*/ 1 w 6858001"/>
              <a:gd name="connsiteY7" fmla="*/ 0 h 6985200"/>
              <a:gd name="connsiteX8" fmla="*/ 40463 w 6858001"/>
              <a:gd name="connsiteY8" fmla="*/ 5883 h 6985200"/>
              <a:gd name="connsiteX9" fmla="*/ 159107 w 6858001"/>
              <a:gd name="connsiteY9" fmla="*/ 23196 h 6985200"/>
              <a:gd name="connsiteX10" fmla="*/ 245518 w 6858001"/>
              <a:gd name="connsiteY10" fmla="*/ 35299 h 6985200"/>
              <a:gd name="connsiteX11" fmla="*/ 348388 w 6858001"/>
              <a:gd name="connsiteY11" fmla="*/ 48073 h 6985200"/>
              <a:gd name="connsiteX12" fmla="*/ 470460 w 6858001"/>
              <a:gd name="connsiteY12" fmla="*/ 63369 h 6985200"/>
              <a:gd name="connsiteX13" fmla="*/ 605563 w 6858001"/>
              <a:gd name="connsiteY13" fmla="*/ 79506 h 6985200"/>
              <a:gd name="connsiteX14" fmla="*/ 757810 w 6858001"/>
              <a:gd name="connsiteY14" fmla="*/ 96483 h 6985200"/>
              <a:gd name="connsiteX15" fmla="*/ 923774 w 6858001"/>
              <a:gd name="connsiteY15" fmla="*/ 114469 h 6985200"/>
              <a:gd name="connsiteX16" fmla="*/ 1104139 w 6858001"/>
              <a:gd name="connsiteY16" fmla="*/ 132454 h 6985200"/>
              <a:gd name="connsiteX17" fmla="*/ 1296163 w 6858001"/>
              <a:gd name="connsiteY17" fmla="*/ 150776 h 6985200"/>
              <a:gd name="connsiteX18" fmla="*/ 1503275 w 6858001"/>
              <a:gd name="connsiteY18" fmla="*/ 167753 h 6985200"/>
              <a:gd name="connsiteX19" fmla="*/ 1719988 w 6858001"/>
              <a:gd name="connsiteY19" fmla="*/ 184058 h 6985200"/>
              <a:gd name="connsiteX20" fmla="*/ 1949045 w 6858001"/>
              <a:gd name="connsiteY20" fmla="*/ 198849 h 6985200"/>
              <a:gd name="connsiteX21" fmla="*/ 2187703 w 6858001"/>
              <a:gd name="connsiteY21" fmla="*/ 212969 h 6985200"/>
              <a:gd name="connsiteX22" fmla="*/ 2436649 w 6858001"/>
              <a:gd name="connsiteY22" fmla="*/ 226248 h 6985200"/>
              <a:gd name="connsiteX23" fmla="*/ 2564208 w 6858001"/>
              <a:gd name="connsiteY23" fmla="*/ 230955 h 6985200"/>
              <a:gd name="connsiteX24" fmla="*/ 2694509 w 6858001"/>
              <a:gd name="connsiteY24" fmla="*/ 236165 h 6985200"/>
              <a:gd name="connsiteX25" fmla="*/ 2826869 w 6858001"/>
              <a:gd name="connsiteY25" fmla="*/ 241040 h 6985200"/>
              <a:gd name="connsiteX26" fmla="*/ 2959914 w 6858001"/>
              <a:gd name="connsiteY26" fmla="*/ 244234 h 6985200"/>
              <a:gd name="connsiteX27" fmla="*/ 3095702 w 6858001"/>
              <a:gd name="connsiteY27" fmla="*/ 247091 h 6985200"/>
              <a:gd name="connsiteX28" fmla="*/ 3232862 w 6858001"/>
              <a:gd name="connsiteY28" fmla="*/ 250117 h 6985200"/>
              <a:gd name="connsiteX29" fmla="*/ 3372766 w 6858001"/>
              <a:gd name="connsiteY29" fmla="*/ 252134 h 6985200"/>
              <a:gd name="connsiteX30" fmla="*/ 3514040 w 6858001"/>
              <a:gd name="connsiteY30" fmla="*/ 252134 h 6985200"/>
              <a:gd name="connsiteX31" fmla="*/ 3656686 w 6858001"/>
              <a:gd name="connsiteY31" fmla="*/ 253142 h 6985200"/>
              <a:gd name="connsiteX32" fmla="*/ 3800705 w 6858001"/>
              <a:gd name="connsiteY32" fmla="*/ 252134 h 6985200"/>
              <a:gd name="connsiteX33" fmla="*/ 3946780 w 6858001"/>
              <a:gd name="connsiteY33" fmla="*/ 250117 h 6985200"/>
              <a:gd name="connsiteX34" fmla="*/ 4092856 w 6858001"/>
              <a:gd name="connsiteY34" fmla="*/ 248268 h 6985200"/>
              <a:gd name="connsiteX35" fmla="*/ 4240988 w 6858001"/>
              <a:gd name="connsiteY35" fmla="*/ 244234 h 6985200"/>
              <a:gd name="connsiteX36" fmla="*/ 4390492 w 6858001"/>
              <a:gd name="connsiteY36" fmla="*/ 240032 h 6985200"/>
              <a:gd name="connsiteX37" fmla="*/ 4539997 w 6858001"/>
              <a:gd name="connsiteY37" fmla="*/ 235157 h 6985200"/>
              <a:gd name="connsiteX38" fmla="*/ 4690873 w 6858001"/>
              <a:gd name="connsiteY38" fmla="*/ 228266 h 6985200"/>
              <a:gd name="connsiteX39" fmla="*/ 4843120 w 6858001"/>
              <a:gd name="connsiteY39" fmla="*/ 220029 h 6985200"/>
              <a:gd name="connsiteX40" fmla="*/ 4996054 w 6858001"/>
              <a:gd name="connsiteY40" fmla="*/ 212129 h 6985200"/>
              <a:gd name="connsiteX41" fmla="*/ 5148987 w 6858001"/>
              <a:gd name="connsiteY41" fmla="*/ 202044 h 6985200"/>
              <a:gd name="connsiteX42" fmla="*/ 5303978 w 6858001"/>
              <a:gd name="connsiteY42" fmla="*/ 189941 h 6985200"/>
              <a:gd name="connsiteX43" fmla="*/ 5456911 w 6858001"/>
              <a:gd name="connsiteY43" fmla="*/ 177839 h 6985200"/>
              <a:gd name="connsiteX44" fmla="*/ 5612588 w 6858001"/>
              <a:gd name="connsiteY44" fmla="*/ 163887 h 6985200"/>
              <a:gd name="connsiteX45" fmla="*/ 5768950 w 6858001"/>
              <a:gd name="connsiteY45" fmla="*/ 148591 h 6985200"/>
              <a:gd name="connsiteX46" fmla="*/ 5923255 w 6858001"/>
              <a:gd name="connsiteY46" fmla="*/ 132455 h 6985200"/>
              <a:gd name="connsiteX47" fmla="*/ 6079618 w 6858001"/>
              <a:gd name="connsiteY47" fmla="*/ 113629 h 6985200"/>
              <a:gd name="connsiteX48" fmla="*/ 6235294 w 6858001"/>
              <a:gd name="connsiteY48" fmla="*/ 93458 h 6985200"/>
              <a:gd name="connsiteX49" fmla="*/ 6391657 w 6858001"/>
              <a:gd name="connsiteY49" fmla="*/ 73455 h 6985200"/>
              <a:gd name="connsiteX50" fmla="*/ 6547333 w 6858001"/>
              <a:gd name="connsiteY50" fmla="*/ 50091 h 6985200"/>
              <a:gd name="connsiteX51" fmla="*/ 6702324 w 6858001"/>
              <a:gd name="connsiteY51" fmla="*/ 26222 h 6985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6858001" h="6985200">
                <a:moveTo>
                  <a:pt x="6858001" y="1177"/>
                </a:moveTo>
                <a:lnTo>
                  <a:pt x="6858001" y="1344715"/>
                </a:lnTo>
                <a:lnTo>
                  <a:pt x="6858000" y="1344715"/>
                </a:lnTo>
                <a:lnTo>
                  <a:pt x="6858000" y="6985200"/>
                </a:lnTo>
                <a:lnTo>
                  <a:pt x="0" y="6985199"/>
                </a:lnTo>
                <a:lnTo>
                  <a:pt x="0" y="887191"/>
                </a:lnTo>
                <a:lnTo>
                  <a:pt x="1" y="887191"/>
                </a:lnTo>
                <a:lnTo>
                  <a:pt x="1" y="0"/>
                </a:lnTo>
                <a:lnTo>
                  <a:pt x="40463" y="5883"/>
                </a:lnTo>
                <a:lnTo>
                  <a:pt x="159107" y="23196"/>
                </a:lnTo>
                <a:lnTo>
                  <a:pt x="245518" y="35299"/>
                </a:lnTo>
                <a:lnTo>
                  <a:pt x="348388" y="48073"/>
                </a:lnTo>
                <a:lnTo>
                  <a:pt x="470460" y="63369"/>
                </a:lnTo>
                <a:lnTo>
                  <a:pt x="605563" y="79506"/>
                </a:lnTo>
                <a:lnTo>
                  <a:pt x="757810" y="96483"/>
                </a:lnTo>
                <a:lnTo>
                  <a:pt x="923774" y="114469"/>
                </a:lnTo>
                <a:lnTo>
                  <a:pt x="1104139" y="132454"/>
                </a:lnTo>
                <a:lnTo>
                  <a:pt x="1296163" y="150776"/>
                </a:lnTo>
                <a:lnTo>
                  <a:pt x="1503275" y="167753"/>
                </a:lnTo>
                <a:lnTo>
                  <a:pt x="1719988" y="184058"/>
                </a:lnTo>
                <a:lnTo>
                  <a:pt x="1949045" y="198849"/>
                </a:lnTo>
                <a:lnTo>
                  <a:pt x="2187703" y="212969"/>
                </a:lnTo>
                <a:lnTo>
                  <a:pt x="2436649" y="226248"/>
                </a:lnTo>
                <a:lnTo>
                  <a:pt x="2564208" y="230955"/>
                </a:lnTo>
                <a:lnTo>
                  <a:pt x="2694509" y="236165"/>
                </a:lnTo>
                <a:lnTo>
                  <a:pt x="2826869" y="241040"/>
                </a:lnTo>
                <a:lnTo>
                  <a:pt x="2959914" y="244234"/>
                </a:lnTo>
                <a:lnTo>
                  <a:pt x="3095702" y="247091"/>
                </a:lnTo>
                <a:lnTo>
                  <a:pt x="3232862" y="250117"/>
                </a:lnTo>
                <a:lnTo>
                  <a:pt x="3372766" y="252134"/>
                </a:lnTo>
                <a:lnTo>
                  <a:pt x="3514040" y="252134"/>
                </a:lnTo>
                <a:lnTo>
                  <a:pt x="3656686" y="253142"/>
                </a:lnTo>
                <a:lnTo>
                  <a:pt x="3800705" y="252134"/>
                </a:lnTo>
                <a:lnTo>
                  <a:pt x="3946780" y="250117"/>
                </a:lnTo>
                <a:lnTo>
                  <a:pt x="4092856" y="248268"/>
                </a:lnTo>
                <a:lnTo>
                  <a:pt x="4240988" y="244234"/>
                </a:lnTo>
                <a:lnTo>
                  <a:pt x="4390492" y="240032"/>
                </a:lnTo>
                <a:lnTo>
                  <a:pt x="4539997" y="235157"/>
                </a:lnTo>
                <a:lnTo>
                  <a:pt x="4690873" y="228266"/>
                </a:lnTo>
                <a:lnTo>
                  <a:pt x="4843120" y="220029"/>
                </a:lnTo>
                <a:lnTo>
                  <a:pt x="4996054" y="212129"/>
                </a:lnTo>
                <a:lnTo>
                  <a:pt x="5148987" y="202044"/>
                </a:lnTo>
                <a:lnTo>
                  <a:pt x="5303978" y="189941"/>
                </a:lnTo>
                <a:lnTo>
                  <a:pt x="5456911" y="177839"/>
                </a:lnTo>
                <a:lnTo>
                  <a:pt x="5612588" y="163887"/>
                </a:lnTo>
                <a:lnTo>
                  <a:pt x="5768950" y="148591"/>
                </a:lnTo>
                <a:lnTo>
                  <a:pt x="5923255" y="132455"/>
                </a:lnTo>
                <a:lnTo>
                  <a:pt x="6079618" y="113629"/>
                </a:lnTo>
                <a:lnTo>
                  <a:pt x="6235294" y="93458"/>
                </a:lnTo>
                <a:lnTo>
                  <a:pt x="6391657" y="73455"/>
                </a:lnTo>
                <a:lnTo>
                  <a:pt x="6547333" y="50091"/>
                </a:lnTo>
                <a:lnTo>
                  <a:pt x="6702324" y="26222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/>
          <a:lstStyle/>
          <a:p>
            <a:endParaRPr lang="tr-TR"/>
          </a:p>
        </p:txBody>
      </p:sp>
      <p:sp>
        <p:nvSpPr>
          <p:cNvPr id="254" name="Freeform 23">
            <a:extLst>
              <a:ext uri="{FF2B5EF4-FFF2-40B4-BE49-F238E27FC236}">
                <a16:creationId xmlns:a16="http://schemas.microsoft.com/office/drawing/2014/main" id="{8FCA736E-BDE3-4D4D-8D87-E9AE79250CF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745515" y="-1"/>
            <a:ext cx="419604" cy="3709642"/>
          </a:xfrm>
          <a:custGeom>
            <a:avLst/>
            <a:gdLst>
              <a:gd name="connsiteX0" fmla="*/ 0 w 559472"/>
              <a:gd name="connsiteY0" fmla="*/ 0 h 3709642"/>
              <a:gd name="connsiteX1" fmla="*/ 473952 w 559472"/>
              <a:gd name="connsiteY1" fmla="*/ 0 h 3709642"/>
              <a:gd name="connsiteX2" fmla="*/ 485840 w 559472"/>
              <a:gd name="connsiteY2" fmla="*/ 161194 h 3709642"/>
              <a:gd name="connsiteX3" fmla="*/ 523949 w 559472"/>
              <a:gd name="connsiteY3" fmla="*/ 3672197 h 3709642"/>
              <a:gd name="connsiteX4" fmla="*/ 454748 w 559472"/>
              <a:gd name="connsiteY4" fmla="*/ 3709642 h 3709642"/>
              <a:gd name="connsiteX5" fmla="*/ 448224 w 559472"/>
              <a:gd name="connsiteY5" fmla="*/ 3510471 h 3709642"/>
              <a:gd name="connsiteX6" fmla="*/ 443564 w 559472"/>
              <a:gd name="connsiteY6" fmla="*/ 3408563 h 3709642"/>
              <a:gd name="connsiteX7" fmla="*/ 438902 w 559472"/>
              <a:gd name="connsiteY7" fmla="*/ 3304407 h 3709642"/>
              <a:gd name="connsiteX8" fmla="*/ 433941 w 559472"/>
              <a:gd name="connsiteY8" fmla="*/ 3198777 h 3709642"/>
              <a:gd name="connsiteX9" fmla="*/ 427584 w 559472"/>
              <a:gd name="connsiteY9" fmla="*/ 3092510 h 3709642"/>
              <a:gd name="connsiteX10" fmla="*/ 420988 w 559472"/>
              <a:gd name="connsiteY10" fmla="*/ 2984390 h 3709642"/>
              <a:gd name="connsiteX11" fmla="*/ 414330 w 559472"/>
              <a:gd name="connsiteY11" fmla="*/ 2874401 h 3709642"/>
              <a:gd name="connsiteX12" fmla="*/ 406840 w 559472"/>
              <a:gd name="connsiteY12" fmla="*/ 2762980 h 3709642"/>
              <a:gd name="connsiteX13" fmla="*/ 397745 w 559472"/>
              <a:gd name="connsiteY13" fmla="*/ 2650566 h 3709642"/>
              <a:gd name="connsiteX14" fmla="*/ 389154 w 559472"/>
              <a:gd name="connsiteY14" fmla="*/ 2536612 h 3709642"/>
              <a:gd name="connsiteX15" fmla="*/ 379225 w 559472"/>
              <a:gd name="connsiteY15" fmla="*/ 2421642 h 3709642"/>
              <a:gd name="connsiteX16" fmla="*/ 368316 w 559472"/>
              <a:gd name="connsiteY16" fmla="*/ 2305627 h 3709642"/>
              <a:gd name="connsiteX17" fmla="*/ 357466 w 559472"/>
              <a:gd name="connsiteY17" fmla="*/ 2189233 h 3709642"/>
              <a:gd name="connsiteX18" fmla="*/ 344982 w 559472"/>
              <a:gd name="connsiteY18" fmla="*/ 2071473 h 3709642"/>
              <a:gd name="connsiteX19" fmla="*/ 332466 w 559472"/>
              <a:gd name="connsiteY19" fmla="*/ 1952216 h 3709642"/>
              <a:gd name="connsiteX20" fmla="*/ 319121 w 559472"/>
              <a:gd name="connsiteY20" fmla="*/ 1833776 h 3709642"/>
              <a:gd name="connsiteX21" fmla="*/ 304408 w 559472"/>
              <a:gd name="connsiteY21" fmla="*/ 1713948 h 3709642"/>
              <a:gd name="connsiteX22" fmla="*/ 288685 w 559472"/>
              <a:gd name="connsiteY22" fmla="*/ 1592703 h 3709642"/>
              <a:gd name="connsiteX23" fmla="*/ 273050 w 559472"/>
              <a:gd name="connsiteY23" fmla="*/ 1471451 h 3709642"/>
              <a:gd name="connsiteX24" fmla="*/ 255813 w 559472"/>
              <a:gd name="connsiteY24" fmla="*/ 1350328 h 3709642"/>
              <a:gd name="connsiteX25" fmla="*/ 237060 w 559472"/>
              <a:gd name="connsiteY25" fmla="*/ 1227080 h 3709642"/>
              <a:gd name="connsiteX26" fmla="*/ 218488 w 559472"/>
              <a:gd name="connsiteY26" fmla="*/ 1106065 h 3709642"/>
              <a:gd name="connsiteX27" fmla="*/ 198221 w 559472"/>
              <a:gd name="connsiteY27" fmla="*/ 982940 h 3709642"/>
              <a:gd name="connsiteX28" fmla="*/ 177152 w 559472"/>
              <a:gd name="connsiteY28" fmla="*/ 858755 h 3709642"/>
              <a:gd name="connsiteX29" fmla="*/ 155551 w 559472"/>
              <a:gd name="connsiteY29" fmla="*/ 736861 h 3709642"/>
              <a:gd name="connsiteX30" fmla="*/ 131782 w 559472"/>
              <a:gd name="connsiteY30" fmla="*/ 613645 h 3709642"/>
              <a:gd name="connsiteX31" fmla="*/ 107123 w 559472"/>
              <a:gd name="connsiteY31" fmla="*/ 490500 h 3709642"/>
              <a:gd name="connsiteX32" fmla="*/ 82552 w 559472"/>
              <a:gd name="connsiteY32" fmla="*/ 367348 h 3709642"/>
              <a:gd name="connsiteX33" fmla="*/ 55608 w 559472"/>
              <a:gd name="connsiteY33" fmla="*/ 244762 h 3709642"/>
              <a:gd name="connsiteX34" fmla="*/ 28130 w 559472"/>
              <a:gd name="connsiteY34" fmla="*/ 122220 h 3709642"/>
              <a:gd name="connsiteX35" fmla="*/ 0 w 559472"/>
              <a:gd name="connsiteY35" fmla="*/ 0 h 37096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559472" h="3709642">
                <a:moveTo>
                  <a:pt x="0" y="0"/>
                </a:moveTo>
                <a:lnTo>
                  <a:pt x="473952" y="0"/>
                </a:lnTo>
                <a:lnTo>
                  <a:pt x="485840" y="161194"/>
                </a:lnTo>
                <a:cubicBezTo>
                  <a:pt x="552063" y="1147770"/>
                  <a:pt x="592441" y="3086737"/>
                  <a:pt x="523949" y="3672197"/>
                </a:cubicBezTo>
                <a:cubicBezTo>
                  <a:pt x="500842" y="3684557"/>
                  <a:pt x="477855" y="3697282"/>
                  <a:pt x="454748" y="3709642"/>
                </a:cubicBezTo>
                <a:lnTo>
                  <a:pt x="448224" y="3510471"/>
                </a:lnTo>
                <a:lnTo>
                  <a:pt x="443564" y="3408563"/>
                </a:lnTo>
                <a:lnTo>
                  <a:pt x="438902" y="3304407"/>
                </a:lnTo>
                <a:lnTo>
                  <a:pt x="433941" y="3198777"/>
                </a:lnTo>
                <a:lnTo>
                  <a:pt x="427584" y="3092510"/>
                </a:lnTo>
                <a:lnTo>
                  <a:pt x="420988" y="2984390"/>
                </a:lnTo>
                <a:lnTo>
                  <a:pt x="414330" y="2874401"/>
                </a:lnTo>
                <a:lnTo>
                  <a:pt x="406840" y="2762980"/>
                </a:lnTo>
                <a:lnTo>
                  <a:pt x="397745" y="2650566"/>
                </a:lnTo>
                <a:lnTo>
                  <a:pt x="389154" y="2536612"/>
                </a:lnTo>
                <a:lnTo>
                  <a:pt x="379225" y="2421642"/>
                </a:lnTo>
                <a:lnTo>
                  <a:pt x="368316" y="2305627"/>
                </a:lnTo>
                <a:lnTo>
                  <a:pt x="357466" y="2189233"/>
                </a:lnTo>
                <a:lnTo>
                  <a:pt x="344982" y="2071473"/>
                </a:lnTo>
                <a:lnTo>
                  <a:pt x="332466" y="1952216"/>
                </a:lnTo>
                <a:lnTo>
                  <a:pt x="319121" y="1833776"/>
                </a:lnTo>
                <a:lnTo>
                  <a:pt x="304408" y="1713948"/>
                </a:lnTo>
                <a:lnTo>
                  <a:pt x="288685" y="1592703"/>
                </a:lnTo>
                <a:lnTo>
                  <a:pt x="273050" y="1471451"/>
                </a:lnTo>
                <a:lnTo>
                  <a:pt x="255813" y="1350328"/>
                </a:lnTo>
                <a:lnTo>
                  <a:pt x="237060" y="1227080"/>
                </a:lnTo>
                <a:lnTo>
                  <a:pt x="218488" y="1106065"/>
                </a:lnTo>
                <a:lnTo>
                  <a:pt x="198221" y="982940"/>
                </a:lnTo>
                <a:lnTo>
                  <a:pt x="177152" y="858755"/>
                </a:lnTo>
                <a:lnTo>
                  <a:pt x="155551" y="736861"/>
                </a:lnTo>
                <a:lnTo>
                  <a:pt x="131782" y="613645"/>
                </a:lnTo>
                <a:lnTo>
                  <a:pt x="107123" y="490500"/>
                </a:lnTo>
                <a:lnTo>
                  <a:pt x="82552" y="367348"/>
                </a:lnTo>
                <a:lnTo>
                  <a:pt x="55608" y="244762"/>
                </a:lnTo>
                <a:lnTo>
                  <a:pt x="28130" y="122220"/>
                </a:lnTo>
                <a:lnTo>
                  <a:pt x="0" y="0"/>
                </a:lnTo>
                <a:close/>
              </a:path>
            </a:pathLst>
          </a:custGeom>
          <a:solidFill>
            <a:schemeClr val="tx1">
              <a:alpha val="20000"/>
            </a:schemeClr>
          </a:solidFill>
          <a:ln>
            <a:noFill/>
          </a:ln>
        </p:spPr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Resim 2" descr="grafik, yazı tipi, grafik tasarım, ekran görüntüsü içeren bir resim&#10;&#10;Yapay zeka tarafından oluşturulmuş içerik yanlış olabilir.">
            <a:extLst>
              <a:ext uri="{FF2B5EF4-FFF2-40B4-BE49-F238E27FC236}">
                <a16:creationId xmlns:a16="http://schemas.microsoft.com/office/drawing/2014/main" id="{3600247A-F8A5-4190-8876-D78DE6B09CD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25019" y="295730"/>
            <a:ext cx="3506817" cy="1442998"/>
          </a:xfrm>
          <a:prstGeom prst="rect">
            <a:avLst/>
          </a:prstGeom>
          <a:effectLst/>
        </p:spPr>
      </p:pic>
      <p:sp>
        <p:nvSpPr>
          <p:cNvPr id="256" name="Rectangle 255">
            <a:extLst>
              <a:ext uri="{FF2B5EF4-FFF2-40B4-BE49-F238E27FC236}">
                <a16:creationId xmlns:a16="http://schemas.microsoft.com/office/drawing/2014/main" id="{129AA25D-1E7A-4074-BF68-D55A83B81B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831836" y="0"/>
            <a:ext cx="51435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tr-TR"/>
          </a:p>
        </p:txBody>
      </p:sp>
      <p:sp>
        <p:nvSpPr>
          <p:cNvPr id="231" name="Google Shape;231;p30"/>
          <p:cNvSpPr txBox="1">
            <a:spLocks noGrp="1"/>
          </p:cNvSpPr>
          <p:nvPr>
            <p:ph type="sldNum" sz="quarter" idx="12"/>
          </p:nvPr>
        </p:nvSpPr>
        <p:spPr>
          <a:xfrm>
            <a:off x="7764405" y="295729"/>
            <a:ext cx="628649" cy="767687"/>
          </a:xfrm>
          <a:prstGeom prst="rect">
            <a:avLst/>
          </a:prstGeom>
        </p:spPr>
        <p:txBody>
          <a:bodyPr spcFirstLastPara="1" vert="horz" lIns="91440" tIns="45720" rIns="91440" bIns="45720" rtlCol="0" anchor="b" anchorCtr="0">
            <a:normAutofit/>
          </a:bodyPr>
          <a:lstStyle/>
          <a:p>
            <a:pPr lvl="0" indent="0">
              <a:spcBef>
                <a:spcPts val="0"/>
              </a:spcBef>
              <a:spcAft>
                <a:spcPts val="600"/>
              </a:spcAft>
              <a:buSzPts val="900"/>
              <a:buNone/>
            </a:pPr>
            <a:fld id="{00000000-1234-1234-1234-123412341234}" type="slidenum">
              <a:rPr lang="en-US" sz="2800" kern="1200">
                <a:latin typeface="+mn-lt"/>
                <a:ea typeface="+mn-ea"/>
                <a:cs typeface="+mn-cs"/>
              </a:rPr>
              <a:pPr lvl="0" indent="0">
                <a:spcBef>
                  <a:spcPts val="0"/>
                </a:spcBef>
                <a:spcAft>
                  <a:spcPts val="600"/>
                </a:spcAft>
                <a:buSzPts val="900"/>
                <a:buNone/>
              </a:pPr>
              <a:t>8</a:t>
            </a:fld>
            <a:endParaRPr lang="en-US" sz="2800" kern="1200">
              <a:latin typeface="+mn-lt"/>
              <a:ea typeface="+mn-ea"/>
              <a:cs typeface="+mn-cs"/>
            </a:endParaRPr>
          </a:p>
        </p:txBody>
      </p:sp>
      <p:sp>
        <p:nvSpPr>
          <p:cNvPr id="232" name="Google Shape;232;p30"/>
          <p:cNvSpPr txBox="1"/>
          <p:nvPr/>
        </p:nvSpPr>
        <p:spPr>
          <a:xfrm>
            <a:off x="484584" y="2052918"/>
            <a:ext cx="3123860" cy="4195481"/>
          </a:xfrm>
          <a:prstGeom prst="rect">
            <a:avLst/>
          </a:prstGeom>
        </p:spPr>
        <p:txBody>
          <a:bodyPr spcFirstLastPara="1" vert="horz" lIns="91440" tIns="45720" rIns="91440" bIns="45720" rtlCol="0" anchorCtr="0">
            <a:normAutofit/>
          </a:bodyPr>
          <a:lstStyle/>
          <a:p>
            <a:pPr marL="0" marR="0" lvl="0" indent="0" defTabSz="457200">
              <a:spcBef>
                <a:spcPts val="1000"/>
              </a:spcBef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</a:pPr>
            <a:r>
              <a:rPr lang="en-US" u="none" strike="noStrike" kern="1200" cap="none">
                <a:solidFill>
                  <a:schemeClr val="tx1"/>
                </a:solidFill>
                <a:latin typeface="+mj-lt"/>
                <a:ea typeface="+mj-ea"/>
                <a:cs typeface="+mj-cs"/>
                <a:sym typeface="Calibri"/>
              </a:rPr>
              <a:t>8/9</a:t>
            </a:r>
          </a:p>
        </p:txBody>
      </p:sp>
      <p:grpSp>
        <p:nvGrpSpPr>
          <p:cNvPr id="233" name="Google Shape;233;p30"/>
          <p:cNvGrpSpPr/>
          <p:nvPr/>
        </p:nvGrpSpPr>
        <p:grpSpPr>
          <a:xfrm>
            <a:off x="4301865" y="2034459"/>
            <a:ext cx="4650111" cy="4284861"/>
            <a:chOff x="0" y="127000"/>
            <a:chExt cx="6095999" cy="3932586"/>
          </a:xfrm>
        </p:grpSpPr>
        <p:sp>
          <p:nvSpPr>
            <p:cNvPr id="234" name="Google Shape;234;p30"/>
            <p:cNvSpPr/>
            <p:nvPr/>
          </p:nvSpPr>
          <p:spPr>
            <a:xfrm>
              <a:off x="0" y="127000"/>
              <a:ext cx="1904999" cy="1143000"/>
            </a:xfrm>
            <a:prstGeom prst="rect">
              <a:avLst/>
            </a:prstGeom>
            <a:solidFill>
              <a:schemeClr val="accent2"/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235;p30"/>
            <p:cNvSpPr txBox="1"/>
            <p:nvPr/>
          </p:nvSpPr>
          <p:spPr>
            <a:xfrm>
              <a:off x="0" y="127000"/>
              <a:ext cx="1904999" cy="1143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7150" tIns="57150" rIns="57150" bIns="57150" anchor="ctr" anchorCtr="0">
              <a:noAutofit/>
            </a:bodyPr>
            <a:lstStyle/>
            <a:p>
              <a:pPr algn="ctr">
                <a:lnSpc>
                  <a:spcPct val="90000"/>
                </a:lnSpc>
                <a:spcAft>
                  <a:spcPts val="600"/>
                </a:spcAft>
                <a:buSzPts val="1500"/>
              </a:pPr>
              <a:r>
                <a:rPr lang="tr-TR" b="1" i="0" u="none" strike="noStrike" cap="none" dirty="0">
                  <a:solidFill>
                    <a:schemeClr val="bg1"/>
                  </a:solidFill>
                  <a:latin typeface="Garamond"/>
                  <a:ea typeface="Arial"/>
                  <a:cs typeface="Arial"/>
                  <a:sym typeface="Garamond"/>
                </a:rPr>
                <a:t>Türkiye Cumhuriyeti vatandaşı olmak</a:t>
              </a:r>
              <a:endParaRPr b="1" i="0" u="none" strike="noStrike" cap="none" dirty="0">
                <a:solidFill>
                  <a:schemeClr val="bg1"/>
                </a:solidFill>
                <a:latin typeface="Garamond"/>
                <a:ea typeface="Garamond"/>
                <a:cs typeface="Garamond"/>
                <a:sym typeface="Garamond"/>
              </a:endParaRPr>
            </a:p>
          </p:txBody>
        </p:sp>
        <p:sp>
          <p:nvSpPr>
            <p:cNvPr id="236" name="Google Shape;236;p30"/>
            <p:cNvSpPr/>
            <p:nvPr/>
          </p:nvSpPr>
          <p:spPr>
            <a:xfrm>
              <a:off x="2095500" y="127000"/>
              <a:ext cx="1904999" cy="1143000"/>
            </a:xfrm>
            <a:prstGeom prst="rect">
              <a:avLst/>
            </a:prstGeom>
            <a:solidFill>
              <a:schemeClr val="accent3"/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237;p30"/>
            <p:cNvSpPr txBox="1"/>
            <p:nvPr/>
          </p:nvSpPr>
          <p:spPr>
            <a:xfrm>
              <a:off x="2095500" y="127000"/>
              <a:ext cx="1904999" cy="1143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7150" tIns="57150" rIns="57150" bIns="57150" anchor="ctr" anchorCtr="0">
              <a:noAutofit/>
            </a:bodyPr>
            <a:lstStyle/>
            <a:p>
              <a:pPr algn="ctr">
                <a:lnSpc>
                  <a:spcPct val="90000"/>
                </a:lnSpc>
                <a:spcAft>
                  <a:spcPts val="600"/>
                </a:spcAft>
                <a:buSzPts val="1500"/>
              </a:pPr>
              <a:r>
                <a:rPr lang="tr-TR" sz="1200" b="1" i="0" u="none" strike="noStrike" cap="none" dirty="0">
                  <a:solidFill>
                    <a:schemeClr val="bg1"/>
                  </a:solidFill>
                  <a:latin typeface="Garamond"/>
                  <a:ea typeface="Arial"/>
                  <a:cs typeface="Arial"/>
                  <a:sym typeface="Garamond"/>
                </a:rPr>
                <a:t> üniversitenin örgün öğrencisi olmak (açık öğretim, uzaktan öğretim ve pasif öğrenciler hariç)</a:t>
              </a:r>
              <a:endParaRPr sz="1200" b="1" dirty="0">
                <a:solidFill>
                  <a:schemeClr val="bg1"/>
                </a:solidFill>
              </a:endParaRPr>
            </a:p>
          </p:txBody>
        </p:sp>
        <p:sp>
          <p:nvSpPr>
            <p:cNvPr id="238" name="Google Shape;238;p30"/>
            <p:cNvSpPr/>
            <p:nvPr/>
          </p:nvSpPr>
          <p:spPr>
            <a:xfrm>
              <a:off x="4191000" y="127000"/>
              <a:ext cx="1904999" cy="1143000"/>
            </a:xfrm>
            <a:prstGeom prst="rect">
              <a:avLst/>
            </a:prstGeom>
            <a:solidFill>
              <a:schemeClr val="accent4"/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239;p30"/>
            <p:cNvSpPr txBox="1"/>
            <p:nvPr/>
          </p:nvSpPr>
          <p:spPr>
            <a:xfrm>
              <a:off x="4191000" y="127000"/>
              <a:ext cx="1904999" cy="1143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7150" tIns="57150" rIns="57150" bIns="57150" anchor="ctr" anchorCtr="0">
              <a:noAutofit/>
            </a:bodyPr>
            <a:lstStyle/>
            <a:p>
              <a:pPr algn="ctr">
                <a:lnSpc>
                  <a:spcPct val="90000"/>
                </a:lnSpc>
                <a:spcAft>
                  <a:spcPts val="600"/>
                </a:spcAft>
                <a:buSzPts val="1500"/>
              </a:pPr>
              <a:r>
                <a:rPr lang="tr-TR" b="1" i="0" u="none" strike="noStrike" cap="none" dirty="0">
                  <a:solidFill>
                    <a:schemeClr val="bg1"/>
                  </a:solidFill>
                  <a:latin typeface="Garamond"/>
                  <a:ea typeface="Arial"/>
                  <a:cs typeface="Arial"/>
                  <a:sym typeface="Garamond"/>
                </a:rPr>
                <a:t>Kuruma kayıtlı olmak</a:t>
              </a:r>
              <a:endParaRPr b="1" i="0" u="none" strike="noStrike" cap="none" dirty="0">
                <a:solidFill>
                  <a:schemeClr val="bg1"/>
                </a:solidFill>
                <a:latin typeface="Garamond"/>
                <a:ea typeface="Garamond"/>
                <a:cs typeface="Garamond"/>
                <a:sym typeface="Garamond"/>
              </a:endParaRPr>
            </a:p>
          </p:txBody>
        </p:sp>
        <p:sp>
          <p:nvSpPr>
            <p:cNvPr id="240" name="Google Shape;240;p30"/>
            <p:cNvSpPr/>
            <p:nvPr/>
          </p:nvSpPr>
          <p:spPr>
            <a:xfrm>
              <a:off x="0" y="1460500"/>
              <a:ext cx="1904999" cy="1143000"/>
            </a:xfrm>
            <a:prstGeom prst="rect">
              <a:avLst/>
            </a:prstGeom>
            <a:solidFill>
              <a:srgbClr val="4372C3"/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241;p30"/>
            <p:cNvSpPr txBox="1"/>
            <p:nvPr/>
          </p:nvSpPr>
          <p:spPr>
            <a:xfrm>
              <a:off x="0" y="1460500"/>
              <a:ext cx="1904999" cy="1143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7150" tIns="57150" rIns="57150" bIns="57150" anchor="ctr" anchorCtr="0">
              <a:noAutofit/>
            </a:bodyPr>
            <a:lstStyle/>
            <a:p>
              <a:pPr algn="ctr">
                <a:lnSpc>
                  <a:spcPct val="90000"/>
                </a:lnSpc>
                <a:spcAft>
                  <a:spcPts val="600"/>
                </a:spcAft>
                <a:buSzPts val="1500"/>
              </a:pPr>
              <a:r>
                <a:rPr lang="tr-TR" sz="1800" b="1" i="0" u="none" strike="noStrike" cap="none" dirty="0">
                  <a:solidFill>
                    <a:schemeClr val="bg1"/>
                  </a:solidFill>
                  <a:latin typeface="Garamond"/>
                  <a:ea typeface="Arial"/>
                  <a:cs typeface="Arial"/>
                  <a:sym typeface="Garamond"/>
                </a:rPr>
                <a:t>18 yaşını tamamlamış olmak</a:t>
              </a:r>
              <a:endParaRPr sz="1800" b="1" i="0" u="none" strike="noStrike" cap="none" dirty="0">
                <a:solidFill>
                  <a:schemeClr val="bg1"/>
                </a:solidFill>
                <a:latin typeface="Garamond"/>
                <a:ea typeface="Garamond"/>
                <a:cs typeface="Garamond"/>
                <a:sym typeface="Garamond"/>
              </a:endParaRPr>
            </a:p>
          </p:txBody>
        </p:sp>
        <p:sp>
          <p:nvSpPr>
            <p:cNvPr id="242" name="Google Shape;242;p30"/>
            <p:cNvSpPr/>
            <p:nvPr/>
          </p:nvSpPr>
          <p:spPr>
            <a:xfrm>
              <a:off x="2095500" y="1460500"/>
              <a:ext cx="1904999" cy="1143000"/>
            </a:xfrm>
            <a:prstGeom prst="rect">
              <a:avLst/>
            </a:prstGeom>
            <a:solidFill>
              <a:schemeClr val="accent6"/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243;p30"/>
            <p:cNvSpPr txBox="1"/>
            <p:nvPr/>
          </p:nvSpPr>
          <p:spPr>
            <a:xfrm>
              <a:off x="2095500" y="1460500"/>
              <a:ext cx="1904999" cy="1143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7150" tIns="57150" rIns="57150" bIns="57150" anchor="ctr" anchorCtr="0">
              <a:noAutofit/>
            </a:bodyPr>
            <a:lstStyle/>
            <a:p>
              <a:pPr algn="ctr">
                <a:lnSpc>
                  <a:spcPct val="90000"/>
                </a:lnSpc>
                <a:spcAft>
                  <a:spcPts val="600"/>
                </a:spcAft>
                <a:buSzPts val="1500"/>
              </a:pPr>
              <a:r>
                <a:rPr lang="tr-TR" sz="1200" b="1" i="0" u="none" strike="noStrike" cap="none" dirty="0">
                  <a:solidFill>
                    <a:schemeClr val="bg1"/>
                  </a:solidFill>
                  <a:latin typeface="Garamond"/>
                  <a:ea typeface="Arial"/>
                  <a:cs typeface="Arial"/>
                  <a:sym typeface="Garamond"/>
                </a:rPr>
                <a:t>Başvuru tarihinden geriye dönük bir ay süre ile uzun vadeli sigortalı olarak bildirilmemek</a:t>
              </a:r>
              <a:endParaRPr sz="1200" b="1" i="0" u="none" strike="noStrike" cap="none" dirty="0">
                <a:solidFill>
                  <a:schemeClr val="bg1"/>
                </a:solidFill>
                <a:latin typeface="Garamond"/>
                <a:ea typeface="Garamond"/>
                <a:cs typeface="Garamond"/>
                <a:sym typeface="Garamond"/>
              </a:endParaRPr>
            </a:p>
          </p:txBody>
        </p:sp>
        <p:sp>
          <p:nvSpPr>
            <p:cNvPr id="244" name="Google Shape;244;p30"/>
            <p:cNvSpPr/>
            <p:nvPr/>
          </p:nvSpPr>
          <p:spPr>
            <a:xfrm>
              <a:off x="4191000" y="1460500"/>
              <a:ext cx="1904999" cy="1143000"/>
            </a:xfrm>
            <a:prstGeom prst="rect">
              <a:avLst/>
            </a:prstGeom>
            <a:solidFill>
              <a:schemeClr val="accent2"/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245;p30"/>
            <p:cNvSpPr txBox="1"/>
            <p:nvPr/>
          </p:nvSpPr>
          <p:spPr>
            <a:xfrm>
              <a:off x="4191000" y="1460500"/>
              <a:ext cx="1904999" cy="1143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7150" tIns="57150" rIns="57150" bIns="57150" anchor="ctr" anchorCtr="0">
              <a:noAutofit/>
            </a:bodyPr>
            <a:lstStyle/>
            <a:p>
              <a:pPr algn="ctr">
                <a:lnSpc>
                  <a:spcPct val="90000"/>
                </a:lnSpc>
                <a:spcAft>
                  <a:spcPts val="600"/>
                </a:spcAft>
                <a:buSzPts val="1500"/>
              </a:pPr>
              <a:r>
                <a:rPr lang="tr-TR" b="1" i="0" u="none" strike="noStrike" cap="none" dirty="0">
                  <a:solidFill>
                    <a:schemeClr val="bg1"/>
                  </a:solidFill>
                  <a:latin typeface="Garamond"/>
                  <a:ea typeface="Arial"/>
                  <a:cs typeface="Arial"/>
                  <a:sym typeface="Garamond"/>
                </a:rPr>
                <a:t>Başvuru tarihi itibari ile Staj vb. sigortalı olmamak</a:t>
              </a:r>
              <a:endParaRPr b="1" i="0" u="none" strike="noStrike" cap="none" dirty="0">
                <a:solidFill>
                  <a:schemeClr val="bg1"/>
                </a:solidFill>
                <a:latin typeface="Garamond"/>
                <a:ea typeface="Garamond"/>
                <a:cs typeface="Garamond"/>
                <a:sym typeface="Garamond"/>
              </a:endParaRPr>
            </a:p>
          </p:txBody>
        </p:sp>
        <p:sp>
          <p:nvSpPr>
            <p:cNvPr id="246" name="Google Shape;246;p30"/>
            <p:cNvSpPr/>
            <p:nvPr/>
          </p:nvSpPr>
          <p:spPr>
            <a:xfrm>
              <a:off x="2095500" y="2793999"/>
              <a:ext cx="1904999" cy="1143000"/>
            </a:xfrm>
            <a:prstGeom prst="rect">
              <a:avLst/>
            </a:prstGeom>
            <a:solidFill>
              <a:schemeClr val="accent3"/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247;p30"/>
            <p:cNvSpPr txBox="1"/>
            <p:nvPr/>
          </p:nvSpPr>
          <p:spPr>
            <a:xfrm>
              <a:off x="2095500" y="2793998"/>
              <a:ext cx="1904999" cy="1265588"/>
            </a:xfrm>
            <a:prstGeom prst="rect">
              <a:avLst/>
            </a:prstGeom>
            <a:solidFill>
              <a:schemeClr val="accent3">
                <a:lumMod val="20000"/>
                <a:lumOff val="80000"/>
              </a:schemeClr>
            </a:solidFill>
            <a:ln>
              <a:noFill/>
            </a:ln>
          </p:spPr>
          <p:txBody>
            <a:bodyPr spcFirstLastPara="1" wrap="square" lIns="57150" tIns="57150" rIns="57150" bIns="57150" anchor="ctr" anchorCtr="0">
              <a:noAutofit/>
            </a:bodyPr>
            <a:lstStyle/>
            <a:p>
              <a:pPr algn="ctr">
                <a:lnSpc>
                  <a:spcPct val="90000"/>
                </a:lnSpc>
                <a:spcAft>
                  <a:spcPts val="600"/>
                </a:spcAft>
                <a:buSzPts val="1500"/>
              </a:pPr>
              <a:r>
                <a:rPr lang="tr-TR" b="1" i="0" u="none" strike="noStrike" cap="none" dirty="0">
                  <a:solidFill>
                    <a:schemeClr val="bg1"/>
                  </a:solidFill>
                  <a:latin typeface="Garamond"/>
                  <a:ea typeface="Arial"/>
                  <a:cs typeface="Arial"/>
                  <a:sym typeface="Garamond"/>
                </a:rPr>
                <a:t>Hane Gelirinin Net Asgari Ücretin 3 katından fazla olmamak.</a:t>
              </a:r>
              <a:endParaRPr b="1" i="0" u="none" strike="noStrike" cap="none" dirty="0">
                <a:solidFill>
                  <a:schemeClr val="bg1"/>
                </a:solidFill>
                <a:latin typeface="Garamond"/>
                <a:ea typeface="Garamond"/>
                <a:cs typeface="Garamond"/>
                <a:sym typeface="Garamond"/>
              </a:endParaRPr>
            </a:p>
          </p:txBody>
        </p:sp>
      </p:grpSp>
      <p:sp>
        <p:nvSpPr>
          <p:cNvPr id="2" name="Google Shape;241;p30">
            <a:extLst>
              <a:ext uri="{FF2B5EF4-FFF2-40B4-BE49-F238E27FC236}">
                <a16:creationId xmlns:a16="http://schemas.microsoft.com/office/drawing/2014/main" id="{494BBAA0-0DB1-CE77-B297-CE35CD9E8754}"/>
              </a:ext>
            </a:extLst>
          </p:cNvPr>
          <p:cNvSpPr txBox="1"/>
          <p:nvPr/>
        </p:nvSpPr>
        <p:spPr>
          <a:xfrm>
            <a:off x="4372825" y="4940361"/>
            <a:ext cx="1534600" cy="137895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57150" tIns="57150" rIns="57150" bIns="57150" anchor="ctr" anchorCtr="0">
            <a:noAutofit/>
          </a:bodyPr>
          <a:lstStyle/>
          <a:p>
            <a:pPr algn="ctr">
              <a:lnSpc>
                <a:spcPct val="90000"/>
              </a:lnSpc>
              <a:spcAft>
                <a:spcPts val="600"/>
              </a:spcAft>
              <a:buSzPts val="1500"/>
            </a:pPr>
            <a:r>
              <a:rPr lang="tr-TR" b="1" i="0" u="none" strike="noStrike" cap="none" dirty="0">
                <a:solidFill>
                  <a:schemeClr val="bg1"/>
                </a:solidFill>
                <a:latin typeface="Garamond"/>
                <a:ea typeface="Garamond"/>
                <a:cs typeface="Garamond"/>
                <a:sym typeface="Garamond"/>
              </a:rPr>
              <a:t>KYK Öğrencilerinde Hane geliri şartı aranmaz.</a:t>
            </a:r>
            <a:endParaRPr b="1" i="0" u="none" strike="noStrike" cap="none" dirty="0">
              <a:solidFill>
                <a:schemeClr val="bg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6" name="Google Shape;247;p30">
            <a:extLst>
              <a:ext uri="{FF2B5EF4-FFF2-40B4-BE49-F238E27FC236}">
                <a16:creationId xmlns:a16="http://schemas.microsoft.com/office/drawing/2014/main" id="{2FAA081D-459F-1CFA-1948-983AC38A9B4C}"/>
              </a:ext>
            </a:extLst>
          </p:cNvPr>
          <p:cNvSpPr txBox="1"/>
          <p:nvPr/>
        </p:nvSpPr>
        <p:spPr>
          <a:xfrm>
            <a:off x="7417376" y="5531302"/>
            <a:ext cx="1534600" cy="9404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7150" tIns="57150" rIns="57150" bIns="57150" anchor="ctr" anchorCtr="0">
            <a:noAutofit/>
          </a:bodyPr>
          <a:lstStyle/>
          <a:p>
            <a:pPr algn="ctr">
              <a:lnSpc>
                <a:spcPct val="90000"/>
              </a:lnSpc>
              <a:spcAft>
                <a:spcPts val="600"/>
              </a:spcAft>
              <a:buSzPts val="1500"/>
            </a:pPr>
            <a:endParaRPr sz="1500" b="1" i="0" u="none" strike="noStrike" cap="none" dirty="0">
              <a:solidFill>
                <a:schemeClr val="bg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7" name="Google Shape;247;p30">
            <a:extLst>
              <a:ext uri="{FF2B5EF4-FFF2-40B4-BE49-F238E27FC236}">
                <a16:creationId xmlns:a16="http://schemas.microsoft.com/office/drawing/2014/main" id="{CB9D5AB8-719C-2575-0685-43BD0349AC9C}"/>
              </a:ext>
            </a:extLst>
          </p:cNvPr>
          <p:cNvSpPr txBox="1"/>
          <p:nvPr/>
        </p:nvSpPr>
        <p:spPr>
          <a:xfrm>
            <a:off x="7417375" y="4935574"/>
            <a:ext cx="1599875" cy="1383745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57150" tIns="57150" rIns="57150" bIns="57150" anchor="ctr" anchorCtr="0">
            <a:noAutofit/>
          </a:bodyPr>
          <a:lstStyle/>
          <a:p>
            <a:pPr algn="ctr">
              <a:lnSpc>
                <a:spcPct val="90000"/>
              </a:lnSpc>
              <a:spcAft>
                <a:spcPts val="600"/>
              </a:spcAft>
              <a:buSzPts val="1500"/>
            </a:pPr>
            <a:r>
              <a:rPr lang="tr-TR" dirty="0"/>
              <a:t>E Devlet üzerinden alınacak  “</a:t>
            </a:r>
            <a:r>
              <a:rPr lang="tr-TR" b="1" dirty="0"/>
              <a:t>Adli Sicil Kaydı</a:t>
            </a:r>
            <a:r>
              <a:rPr lang="tr-TR" dirty="0"/>
              <a:t>” bulunmamak </a:t>
            </a:r>
            <a:endParaRPr b="1" i="0" u="none" strike="noStrike" cap="none" dirty="0">
              <a:solidFill>
                <a:schemeClr val="bg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>
            <a:duotone>
              <a:schemeClr val="bg2">
                <a:shade val="69000"/>
                <a:hueMod val="108000"/>
                <a:satMod val="164000"/>
                <a:lumMod val="74000"/>
              </a:schemeClr>
              <a:schemeClr val="bg2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  <a:effectLst/>
      </p:bgPr>
    </p:bg>
    <p:spTree>
      <p:nvGrpSpPr>
        <p:cNvPr id="1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p28"/>
          <p:cNvSpPr txBox="1">
            <a:spLocks noGrp="1"/>
          </p:cNvSpPr>
          <p:nvPr>
            <p:ph type="title"/>
          </p:nvPr>
        </p:nvSpPr>
        <p:spPr>
          <a:xfrm>
            <a:off x="484584" y="452718"/>
            <a:ext cx="3124185" cy="1400530"/>
          </a:xfrm>
          <a:prstGeom prst="rect">
            <a:avLst/>
          </a:prstGeom>
        </p:spPr>
        <p:txBody>
          <a:bodyPr spcFirstLastPara="1" vert="horz" lIns="91440" tIns="45720" rIns="91440" bIns="45720" rtlCol="0" anchor="t" anchorCtr="0">
            <a:normAutofit/>
          </a:bodyPr>
          <a:lstStyle/>
          <a:p>
            <a:pPr marL="0" lvl="0" indent="0" defTabSz="457200">
              <a:lnSpc>
                <a:spcPct val="90000"/>
              </a:lnSpc>
              <a:spcAft>
                <a:spcPts val="0"/>
              </a:spcAft>
              <a:buClr>
                <a:srgbClr val="FFFFFF"/>
              </a:buClr>
              <a:buSzPts val="3600"/>
            </a:pPr>
            <a:r>
              <a:rPr lang="en-US" sz="2900">
                <a:sym typeface="Garamond"/>
              </a:rPr>
              <a:t>Katılımcılara Verilecek Eğitimler</a:t>
            </a:r>
          </a:p>
        </p:txBody>
      </p:sp>
      <p:sp>
        <p:nvSpPr>
          <p:cNvPr id="220" name="Freeform: Shape 219">
            <a:extLst>
              <a:ext uri="{FF2B5EF4-FFF2-40B4-BE49-F238E27FC236}">
                <a16:creationId xmlns:a16="http://schemas.microsoft.com/office/drawing/2014/main" id="{7D9681AB-65CF-47E9-9FA3-7B05D634997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 rot="16200000">
            <a:off x="3095864" y="809550"/>
            <a:ext cx="6858001" cy="5238900"/>
          </a:xfrm>
          <a:custGeom>
            <a:avLst/>
            <a:gdLst>
              <a:gd name="connsiteX0" fmla="*/ 6858001 w 6858001"/>
              <a:gd name="connsiteY0" fmla="*/ 1177 h 6985200"/>
              <a:gd name="connsiteX1" fmla="*/ 6858001 w 6858001"/>
              <a:gd name="connsiteY1" fmla="*/ 1344715 h 6985200"/>
              <a:gd name="connsiteX2" fmla="*/ 6858000 w 6858001"/>
              <a:gd name="connsiteY2" fmla="*/ 1344715 h 6985200"/>
              <a:gd name="connsiteX3" fmla="*/ 6858000 w 6858001"/>
              <a:gd name="connsiteY3" fmla="*/ 6985200 h 6985200"/>
              <a:gd name="connsiteX4" fmla="*/ 0 w 6858001"/>
              <a:gd name="connsiteY4" fmla="*/ 6985199 h 6985200"/>
              <a:gd name="connsiteX5" fmla="*/ 0 w 6858001"/>
              <a:gd name="connsiteY5" fmla="*/ 887191 h 6985200"/>
              <a:gd name="connsiteX6" fmla="*/ 1 w 6858001"/>
              <a:gd name="connsiteY6" fmla="*/ 887191 h 6985200"/>
              <a:gd name="connsiteX7" fmla="*/ 1 w 6858001"/>
              <a:gd name="connsiteY7" fmla="*/ 0 h 6985200"/>
              <a:gd name="connsiteX8" fmla="*/ 40463 w 6858001"/>
              <a:gd name="connsiteY8" fmla="*/ 5883 h 6985200"/>
              <a:gd name="connsiteX9" fmla="*/ 159107 w 6858001"/>
              <a:gd name="connsiteY9" fmla="*/ 23196 h 6985200"/>
              <a:gd name="connsiteX10" fmla="*/ 245518 w 6858001"/>
              <a:gd name="connsiteY10" fmla="*/ 35299 h 6985200"/>
              <a:gd name="connsiteX11" fmla="*/ 348388 w 6858001"/>
              <a:gd name="connsiteY11" fmla="*/ 48073 h 6985200"/>
              <a:gd name="connsiteX12" fmla="*/ 470460 w 6858001"/>
              <a:gd name="connsiteY12" fmla="*/ 63369 h 6985200"/>
              <a:gd name="connsiteX13" fmla="*/ 605563 w 6858001"/>
              <a:gd name="connsiteY13" fmla="*/ 79506 h 6985200"/>
              <a:gd name="connsiteX14" fmla="*/ 757810 w 6858001"/>
              <a:gd name="connsiteY14" fmla="*/ 96483 h 6985200"/>
              <a:gd name="connsiteX15" fmla="*/ 923774 w 6858001"/>
              <a:gd name="connsiteY15" fmla="*/ 114469 h 6985200"/>
              <a:gd name="connsiteX16" fmla="*/ 1104139 w 6858001"/>
              <a:gd name="connsiteY16" fmla="*/ 132454 h 6985200"/>
              <a:gd name="connsiteX17" fmla="*/ 1296163 w 6858001"/>
              <a:gd name="connsiteY17" fmla="*/ 150776 h 6985200"/>
              <a:gd name="connsiteX18" fmla="*/ 1503275 w 6858001"/>
              <a:gd name="connsiteY18" fmla="*/ 167753 h 6985200"/>
              <a:gd name="connsiteX19" fmla="*/ 1719988 w 6858001"/>
              <a:gd name="connsiteY19" fmla="*/ 184058 h 6985200"/>
              <a:gd name="connsiteX20" fmla="*/ 1949045 w 6858001"/>
              <a:gd name="connsiteY20" fmla="*/ 198849 h 6985200"/>
              <a:gd name="connsiteX21" fmla="*/ 2187703 w 6858001"/>
              <a:gd name="connsiteY21" fmla="*/ 212969 h 6985200"/>
              <a:gd name="connsiteX22" fmla="*/ 2436649 w 6858001"/>
              <a:gd name="connsiteY22" fmla="*/ 226248 h 6985200"/>
              <a:gd name="connsiteX23" fmla="*/ 2564208 w 6858001"/>
              <a:gd name="connsiteY23" fmla="*/ 230955 h 6985200"/>
              <a:gd name="connsiteX24" fmla="*/ 2694509 w 6858001"/>
              <a:gd name="connsiteY24" fmla="*/ 236165 h 6985200"/>
              <a:gd name="connsiteX25" fmla="*/ 2826869 w 6858001"/>
              <a:gd name="connsiteY25" fmla="*/ 241040 h 6985200"/>
              <a:gd name="connsiteX26" fmla="*/ 2959914 w 6858001"/>
              <a:gd name="connsiteY26" fmla="*/ 244234 h 6985200"/>
              <a:gd name="connsiteX27" fmla="*/ 3095702 w 6858001"/>
              <a:gd name="connsiteY27" fmla="*/ 247091 h 6985200"/>
              <a:gd name="connsiteX28" fmla="*/ 3232862 w 6858001"/>
              <a:gd name="connsiteY28" fmla="*/ 250117 h 6985200"/>
              <a:gd name="connsiteX29" fmla="*/ 3372766 w 6858001"/>
              <a:gd name="connsiteY29" fmla="*/ 252134 h 6985200"/>
              <a:gd name="connsiteX30" fmla="*/ 3514040 w 6858001"/>
              <a:gd name="connsiteY30" fmla="*/ 252134 h 6985200"/>
              <a:gd name="connsiteX31" fmla="*/ 3656686 w 6858001"/>
              <a:gd name="connsiteY31" fmla="*/ 253142 h 6985200"/>
              <a:gd name="connsiteX32" fmla="*/ 3800705 w 6858001"/>
              <a:gd name="connsiteY32" fmla="*/ 252134 h 6985200"/>
              <a:gd name="connsiteX33" fmla="*/ 3946780 w 6858001"/>
              <a:gd name="connsiteY33" fmla="*/ 250117 h 6985200"/>
              <a:gd name="connsiteX34" fmla="*/ 4092856 w 6858001"/>
              <a:gd name="connsiteY34" fmla="*/ 248268 h 6985200"/>
              <a:gd name="connsiteX35" fmla="*/ 4240988 w 6858001"/>
              <a:gd name="connsiteY35" fmla="*/ 244234 h 6985200"/>
              <a:gd name="connsiteX36" fmla="*/ 4390492 w 6858001"/>
              <a:gd name="connsiteY36" fmla="*/ 240032 h 6985200"/>
              <a:gd name="connsiteX37" fmla="*/ 4539997 w 6858001"/>
              <a:gd name="connsiteY37" fmla="*/ 235157 h 6985200"/>
              <a:gd name="connsiteX38" fmla="*/ 4690873 w 6858001"/>
              <a:gd name="connsiteY38" fmla="*/ 228266 h 6985200"/>
              <a:gd name="connsiteX39" fmla="*/ 4843120 w 6858001"/>
              <a:gd name="connsiteY39" fmla="*/ 220029 h 6985200"/>
              <a:gd name="connsiteX40" fmla="*/ 4996054 w 6858001"/>
              <a:gd name="connsiteY40" fmla="*/ 212129 h 6985200"/>
              <a:gd name="connsiteX41" fmla="*/ 5148987 w 6858001"/>
              <a:gd name="connsiteY41" fmla="*/ 202044 h 6985200"/>
              <a:gd name="connsiteX42" fmla="*/ 5303978 w 6858001"/>
              <a:gd name="connsiteY42" fmla="*/ 189941 h 6985200"/>
              <a:gd name="connsiteX43" fmla="*/ 5456911 w 6858001"/>
              <a:gd name="connsiteY43" fmla="*/ 177839 h 6985200"/>
              <a:gd name="connsiteX44" fmla="*/ 5612588 w 6858001"/>
              <a:gd name="connsiteY44" fmla="*/ 163887 h 6985200"/>
              <a:gd name="connsiteX45" fmla="*/ 5768950 w 6858001"/>
              <a:gd name="connsiteY45" fmla="*/ 148591 h 6985200"/>
              <a:gd name="connsiteX46" fmla="*/ 5923255 w 6858001"/>
              <a:gd name="connsiteY46" fmla="*/ 132455 h 6985200"/>
              <a:gd name="connsiteX47" fmla="*/ 6079618 w 6858001"/>
              <a:gd name="connsiteY47" fmla="*/ 113629 h 6985200"/>
              <a:gd name="connsiteX48" fmla="*/ 6235294 w 6858001"/>
              <a:gd name="connsiteY48" fmla="*/ 93458 h 6985200"/>
              <a:gd name="connsiteX49" fmla="*/ 6391657 w 6858001"/>
              <a:gd name="connsiteY49" fmla="*/ 73455 h 6985200"/>
              <a:gd name="connsiteX50" fmla="*/ 6547333 w 6858001"/>
              <a:gd name="connsiteY50" fmla="*/ 50091 h 6985200"/>
              <a:gd name="connsiteX51" fmla="*/ 6702324 w 6858001"/>
              <a:gd name="connsiteY51" fmla="*/ 26222 h 6985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6858001" h="6985200">
                <a:moveTo>
                  <a:pt x="6858001" y="1177"/>
                </a:moveTo>
                <a:lnTo>
                  <a:pt x="6858001" y="1344715"/>
                </a:lnTo>
                <a:lnTo>
                  <a:pt x="6858000" y="1344715"/>
                </a:lnTo>
                <a:lnTo>
                  <a:pt x="6858000" y="6985200"/>
                </a:lnTo>
                <a:lnTo>
                  <a:pt x="0" y="6985199"/>
                </a:lnTo>
                <a:lnTo>
                  <a:pt x="0" y="887191"/>
                </a:lnTo>
                <a:lnTo>
                  <a:pt x="1" y="887191"/>
                </a:lnTo>
                <a:lnTo>
                  <a:pt x="1" y="0"/>
                </a:lnTo>
                <a:lnTo>
                  <a:pt x="40463" y="5883"/>
                </a:lnTo>
                <a:lnTo>
                  <a:pt x="159107" y="23196"/>
                </a:lnTo>
                <a:lnTo>
                  <a:pt x="245518" y="35299"/>
                </a:lnTo>
                <a:lnTo>
                  <a:pt x="348388" y="48073"/>
                </a:lnTo>
                <a:lnTo>
                  <a:pt x="470460" y="63369"/>
                </a:lnTo>
                <a:lnTo>
                  <a:pt x="605563" y="79506"/>
                </a:lnTo>
                <a:lnTo>
                  <a:pt x="757810" y="96483"/>
                </a:lnTo>
                <a:lnTo>
                  <a:pt x="923774" y="114469"/>
                </a:lnTo>
                <a:lnTo>
                  <a:pt x="1104139" y="132454"/>
                </a:lnTo>
                <a:lnTo>
                  <a:pt x="1296163" y="150776"/>
                </a:lnTo>
                <a:lnTo>
                  <a:pt x="1503275" y="167753"/>
                </a:lnTo>
                <a:lnTo>
                  <a:pt x="1719988" y="184058"/>
                </a:lnTo>
                <a:lnTo>
                  <a:pt x="1949045" y="198849"/>
                </a:lnTo>
                <a:lnTo>
                  <a:pt x="2187703" y="212969"/>
                </a:lnTo>
                <a:lnTo>
                  <a:pt x="2436649" y="226248"/>
                </a:lnTo>
                <a:lnTo>
                  <a:pt x="2564208" y="230955"/>
                </a:lnTo>
                <a:lnTo>
                  <a:pt x="2694509" y="236165"/>
                </a:lnTo>
                <a:lnTo>
                  <a:pt x="2826869" y="241040"/>
                </a:lnTo>
                <a:lnTo>
                  <a:pt x="2959914" y="244234"/>
                </a:lnTo>
                <a:lnTo>
                  <a:pt x="3095702" y="247091"/>
                </a:lnTo>
                <a:lnTo>
                  <a:pt x="3232862" y="250117"/>
                </a:lnTo>
                <a:lnTo>
                  <a:pt x="3372766" y="252134"/>
                </a:lnTo>
                <a:lnTo>
                  <a:pt x="3514040" y="252134"/>
                </a:lnTo>
                <a:lnTo>
                  <a:pt x="3656686" y="253142"/>
                </a:lnTo>
                <a:lnTo>
                  <a:pt x="3800705" y="252134"/>
                </a:lnTo>
                <a:lnTo>
                  <a:pt x="3946780" y="250117"/>
                </a:lnTo>
                <a:lnTo>
                  <a:pt x="4092856" y="248268"/>
                </a:lnTo>
                <a:lnTo>
                  <a:pt x="4240988" y="244234"/>
                </a:lnTo>
                <a:lnTo>
                  <a:pt x="4390492" y="240032"/>
                </a:lnTo>
                <a:lnTo>
                  <a:pt x="4539997" y="235157"/>
                </a:lnTo>
                <a:lnTo>
                  <a:pt x="4690873" y="228266"/>
                </a:lnTo>
                <a:lnTo>
                  <a:pt x="4843120" y="220029"/>
                </a:lnTo>
                <a:lnTo>
                  <a:pt x="4996054" y="212129"/>
                </a:lnTo>
                <a:lnTo>
                  <a:pt x="5148987" y="202044"/>
                </a:lnTo>
                <a:lnTo>
                  <a:pt x="5303978" y="189941"/>
                </a:lnTo>
                <a:lnTo>
                  <a:pt x="5456911" y="177839"/>
                </a:lnTo>
                <a:lnTo>
                  <a:pt x="5612588" y="163887"/>
                </a:lnTo>
                <a:lnTo>
                  <a:pt x="5768950" y="148591"/>
                </a:lnTo>
                <a:lnTo>
                  <a:pt x="5923255" y="132455"/>
                </a:lnTo>
                <a:lnTo>
                  <a:pt x="6079618" y="113629"/>
                </a:lnTo>
                <a:lnTo>
                  <a:pt x="6235294" y="93458"/>
                </a:lnTo>
                <a:lnTo>
                  <a:pt x="6391657" y="73455"/>
                </a:lnTo>
                <a:lnTo>
                  <a:pt x="6547333" y="50091"/>
                </a:lnTo>
                <a:lnTo>
                  <a:pt x="6702324" y="26222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/>
          <a:lstStyle/>
          <a:p>
            <a:endParaRPr lang="tr-TR"/>
          </a:p>
        </p:txBody>
      </p:sp>
      <p:sp>
        <p:nvSpPr>
          <p:cNvPr id="222" name="Freeform 23">
            <a:extLst>
              <a:ext uri="{FF2B5EF4-FFF2-40B4-BE49-F238E27FC236}">
                <a16:creationId xmlns:a16="http://schemas.microsoft.com/office/drawing/2014/main" id="{8FCA736E-BDE3-4D4D-8D87-E9AE79250CF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745515" y="-1"/>
            <a:ext cx="419604" cy="3709642"/>
          </a:xfrm>
          <a:custGeom>
            <a:avLst/>
            <a:gdLst>
              <a:gd name="connsiteX0" fmla="*/ 0 w 559472"/>
              <a:gd name="connsiteY0" fmla="*/ 0 h 3709642"/>
              <a:gd name="connsiteX1" fmla="*/ 473952 w 559472"/>
              <a:gd name="connsiteY1" fmla="*/ 0 h 3709642"/>
              <a:gd name="connsiteX2" fmla="*/ 485840 w 559472"/>
              <a:gd name="connsiteY2" fmla="*/ 161194 h 3709642"/>
              <a:gd name="connsiteX3" fmla="*/ 523949 w 559472"/>
              <a:gd name="connsiteY3" fmla="*/ 3672197 h 3709642"/>
              <a:gd name="connsiteX4" fmla="*/ 454748 w 559472"/>
              <a:gd name="connsiteY4" fmla="*/ 3709642 h 3709642"/>
              <a:gd name="connsiteX5" fmla="*/ 448224 w 559472"/>
              <a:gd name="connsiteY5" fmla="*/ 3510471 h 3709642"/>
              <a:gd name="connsiteX6" fmla="*/ 443564 w 559472"/>
              <a:gd name="connsiteY6" fmla="*/ 3408563 h 3709642"/>
              <a:gd name="connsiteX7" fmla="*/ 438902 w 559472"/>
              <a:gd name="connsiteY7" fmla="*/ 3304407 h 3709642"/>
              <a:gd name="connsiteX8" fmla="*/ 433941 w 559472"/>
              <a:gd name="connsiteY8" fmla="*/ 3198777 h 3709642"/>
              <a:gd name="connsiteX9" fmla="*/ 427584 w 559472"/>
              <a:gd name="connsiteY9" fmla="*/ 3092510 h 3709642"/>
              <a:gd name="connsiteX10" fmla="*/ 420988 w 559472"/>
              <a:gd name="connsiteY10" fmla="*/ 2984390 h 3709642"/>
              <a:gd name="connsiteX11" fmla="*/ 414330 w 559472"/>
              <a:gd name="connsiteY11" fmla="*/ 2874401 h 3709642"/>
              <a:gd name="connsiteX12" fmla="*/ 406840 w 559472"/>
              <a:gd name="connsiteY12" fmla="*/ 2762980 h 3709642"/>
              <a:gd name="connsiteX13" fmla="*/ 397745 w 559472"/>
              <a:gd name="connsiteY13" fmla="*/ 2650566 h 3709642"/>
              <a:gd name="connsiteX14" fmla="*/ 389154 w 559472"/>
              <a:gd name="connsiteY14" fmla="*/ 2536612 h 3709642"/>
              <a:gd name="connsiteX15" fmla="*/ 379225 w 559472"/>
              <a:gd name="connsiteY15" fmla="*/ 2421642 h 3709642"/>
              <a:gd name="connsiteX16" fmla="*/ 368316 w 559472"/>
              <a:gd name="connsiteY16" fmla="*/ 2305627 h 3709642"/>
              <a:gd name="connsiteX17" fmla="*/ 357466 w 559472"/>
              <a:gd name="connsiteY17" fmla="*/ 2189233 h 3709642"/>
              <a:gd name="connsiteX18" fmla="*/ 344982 w 559472"/>
              <a:gd name="connsiteY18" fmla="*/ 2071473 h 3709642"/>
              <a:gd name="connsiteX19" fmla="*/ 332466 w 559472"/>
              <a:gd name="connsiteY19" fmla="*/ 1952216 h 3709642"/>
              <a:gd name="connsiteX20" fmla="*/ 319121 w 559472"/>
              <a:gd name="connsiteY20" fmla="*/ 1833776 h 3709642"/>
              <a:gd name="connsiteX21" fmla="*/ 304408 w 559472"/>
              <a:gd name="connsiteY21" fmla="*/ 1713948 h 3709642"/>
              <a:gd name="connsiteX22" fmla="*/ 288685 w 559472"/>
              <a:gd name="connsiteY22" fmla="*/ 1592703 h 3709642"/>
              <a:gd name="connsiteX23" fmla="*/ 273050 w 559472"/>
              <a:gd name="connsiteY23" fmla="*/ 1471451 h 3709642"/>
              <a:gd name="connsiteX24" fmla="*/ 255813 w 559472"/>
              <a:gd name="connsiteY24" fmla="*/ 1350328 h 3709642"/>
              <a:gd name="connsiteX25" fmla="*/ 237060 w 559472"/>
              <a:gd name="connsiteY25" fmla="*/ 1227080 h 3709642"/>
              <a:gd name="connsiteX26" fmla="*/ 218488 w 559472"/>
              <a:gd name="connsiteY26" fmla="*/ 1106065 h 3709642"/>
              <a:gd name="connsiteX27" fmla="*/ 198221 w 559472"/>
              <a:gd name="connsiteY27" fmla="*/ 982940 h 3709642"/>
              <a:gd name="connsiteX28" fmla="*/ 177152 w 559472"/>
              <a:gd name="connsiteY28" fmla="*/ 858755 h 3709642"/>
              <a:gd name="connsiteX29" fmla="*/ 155551 w 559472"/>
              <a:gd name="connsiteY29" fmla="*/ 736861 h 3709642"/>
              <a:gd name="connsiteX30" fmla="*/ 131782 w 559472"/>
              <a:gd name="connsiteY30" fmla="*/ 613645 h 3709642"/>
              <a:gd name="connsiteX31" fmla="*/ 107123 w 559472"/>
              <a:gd name="connsiteY31" fmla="*/ 490500 h 3709642"/>
              <a:gd name="connsiteX32" fmla="*/ 82552 w 559472"/>
              <a:gd name="connsiteY32" fmla="*/ 367348 h 3709642"/>
              <a:gd name="connsiteX33" fmla="*/ 55608 w 559472"/>
              <a:gd name="connsiteY33" fmla="*/ 244762 h 3709642"/>
              <a:gd name="connsiteX34" fmla="*/ 28130 w 559472"/>
              <a:gd name="connsiteY34" fmla="*/ 122220 h 3709642"/>
              <a:gd name="connsiteX35" fmla="*/ 0 w 559472"/>
              <a:gd name="connsiteY35" fmla="*/ 0 h 37096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559472" h="3709642">
                <a:moveTo>
                  <a:pt x="0" y="0"/>
                </a:moveTo>
                <a:lnTo>
                  <a:pt x="473952" y="0"/>
                </a:lnTo>
                <a:lnTo>
                  <a:pt x="485840" y="161194"/>
                </a:lnTo>
                <a:cubicBezTo>
                  <a:pt x="552063" y="1147770"/>
                  <a:pt x="592441" y="3086737"/>
                  <a:pt x="523949" y="3672197"/>
                </a:cubicBezTo>
                <a:cubicBezTo>
                  <a:pt x="500842" y="3684557"/>
                  <a:pt x="477855" y="3697282"/>
                  <a:pt x="454748" y="3709642"/>
                </a:cubicBezTo>
                <a:lnTo>
                  <a:pt x="448224" y="3510471"/>
                </a:lnTo>
                <a:lnTo>
                  <a:pt x="443564" y="3408563"/>
                </a:lnTo>
                <a:lnTo>
                  <a:pt x="438902" y="3304407"/>
                </a:lnTo>
                <a:lnTo>
                  <a:pt x="433941" y="3198777"/>
                </a:lnTo>
                <a:lnTo>
                  <a:pt x="427584" y="3092510"/>
                </a:lnTo>
                <a:lnTo>
                  <a:pt x="420988" y="2984390"/>
                </a:lnTo>
                <a:lnTo>
                  <a:pt x="414330" y="2874401"/>
                </a:lnTo>
                <a:lnTo>
                  <a:pt x="406840" y="2762980"/>
                </a:lnTo>
                <a:lnTo>
                  <a:pt x="397745" y="2650566"/>
                </a:lnTo>
                <a:lnTo>
                  <a:pt x="389154" y="2536612"/>
                </a:lnTo>
                <a:lnTo>
                  <a:pt x="379225" y="2421642"/>
                </a:lnTo>
                <a:lnTo>
                  <a:pt x="368316" y="2305627"/>
                </a:lnTo>
                <a:lnTo>
                  <a:pt x="357466" y="2189233"/>
                </a:lnTo>
                <a:lnTo>
                  <a:pt x="344982" y="2071473"/>
                </a:lnTo>
                <a:lnTo>
                  <a:pt x="332466" y="1952216"/>
                </a:lnTo>
                <a:lnTo>
                  <a:pt x="319121" y="1833776"/>
                </a:lnTo>
                <a:lnTo>
                  <a:pt x="304408" y="1713948"/>
                </a:lnTo>
                <a:lnTo>
                  <a:pt x="288685" y="1592703"/>
                </a:lnTo>
                <a:lnTo>
                  <a:pt x="273050" y="1471451"/>
                </a:lnTo>
                <a:lnTo>
                  <a:pt x="255813" y="1350328"/>
                </a:lnTo>
                <a:lnTo>
                  <a:pt x="237060" y="1227080"/>
                </a:lnTo>
                <a:lnTo>
                  <a:pt x="218488" y="1106065"/>
                </a:lnTo>
                <a:lnTo>
                  <a:pt x="198221" y="982940"/>
                </a:lnTo>
                <a:lnTo>
                  <a:pt x="177152" y="858755"/>
                </a:lnTo>
                <a:lnTo>
                  <a:pt x="155551" y="736861"/>
                </a:lnTo>
                <a:lnTo>
                  <a:pt x="131782" y="613645"/>
                </a:lnTo>
                <a:lnTo>
                  <a:pt x="107123" y="490500"/>
                </a:lnTo>
                <a:lnTo>
                  <a:pt x="82552" y="367348"/>
                </a:lnTo>
                <a:lnTo>
                  <a:pt x="55608" y="244762"/>
                </a:lnTo>
                <a:lnTo>
                  <a:pt x="28130" y="122220"/>
                </a:lnTo>
                <a:lnTo>
                  <a:pt x="0" y="0"/>
                </a:lnTo>
                <a:close/>
              </a:path>
            </a:pathLst>
          </a:custGeom>
          <a:solidFill>
            <a:schemeClr val="tx1">
              <a:alpha val="20000"/>
            </a:schemeClr>
          </a:solidFill>
          <a:ln>
            <a:noFill/>
          </a:ln>
        </p:spPr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Resim 4" descr="grafik, yazı tipi, grafik tasarım, ekran görüntüsü içeren bir resim&#10;&#10;Yapay zeka tarafından oluşturulmuş içerik yanlış olabilir.">
            <a:extLst>
              <a:ext uri="{FF2B5EF4-FFF2-40B4-BE49-F238E27FC236}">
                <a16:creationId xmlns:a16="http://schemas.microsoft.com/office/drawing/2014/main" id="{1205DB25-768F-6DA9-BF6D-3B96177DB89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32551" y="181070"/>
            <a:ext cx="3599286" cy="1520982"/>
          </a:xfrm>
          <a:prstGeom prst="rect">
            <a:avLst/>
          </a:prstGeom>
          <a:effectLst/>
        </p:spPr>
      </p:pic>
      <p:sp>
        <p:nvSpPr>
          <p:cNvPr id="224" name="Rectangle 223">
            <a:extLst>
              <a:ext uri="{FF2B5EF4-FFF2-40B4-BE49-F238E27FC236}">
                <a16:creationId xmlns:a16="http://schemas.microsoft.com/office/drawing/2014/main" id="{129AA25D-1E7A-4074-BF68-D55A83B81B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831836" y="0"/>
            <a:ext cx="51435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tr-TR"/>
          </a:p>
        </p:txBody>
      </p:sp>
      <p:sp>
        <p:nvSpPr>
          <p:cNvPr id="205" name="Google Shape;205;p28"/>
          <p:cNvSpPr txBox="1">
            <a:spLocks noGrp="1"/>
          </p:cNvSpPr>
          <p:nvPr>
            <p:ph type="sldNum" sz="quarter" idx="12"/>
          </p:nvPr>
        </p:nvSpPr>
        <p:spPr>
          <a:xfrm>
            <a:off x="7764405" y="295729"/>
            <a:ext cx="628649" cy="767687"/>
          </a:xfrm>
          <a:prstGeom prst="rect">
            <a:avLst/>
          </a:prstGeom>
        </p:spPr>
        <p:txBody>
          <a:bodyPr spcFirstLastPara="1" vert="horz" lIns="91440" tIns="45720" rIns="91440" bIns="45720" rtlCol="0" anchor="b" anchorCtr="0">
            <a:normAutofit/>
          </a:bodyPr>
          <a:lstStyle/>
          <a:p>
            <a:pPr lvl="0" indent="0">
              <a:spcBef>
                <a:spcPts val="0"/>
              </a:spcBef>
              <a:spcAft>
                <a:spcPts val="600"/>
              </a:spcAft>
              <a:buSzPts val="900"/>
              <a:buNone/>
            </a:pPr>
            <a:fld id="{00000000-1234-1234-1234-123412341234}" type="slidenum">
              <a:rPr lang="en-US" sz="2800" kern="1200">
                <a:latin typeface="+mn-lt"/>
                <a:ea typeface="+mn-ea"/>
                <a:cs typeface="+mn-cs"/>
              </a:rPr>
              <a:pPr lvl="0" indent="0">
                <a:spcBef>
                  <a:spcPts val="0"/>
                </a:spcBef>
                <a:spcAft>
                  <a:spcPts val="600"/>
                </a:spcAft>
                <a:buSzPts val="900"/>
                <a:buNone/>
              </a:pPr>
              <a:t>9</a:t>
            </a:fld>
            <a:endParaRPr lang="en-US" sz="2800" kern="1200">
              <a:latin typeface="+mn-lt"/>
              <a:ea typeface="+mn-ea"/>
              <a:cs typeface="+mn-cs"/>
            </a:endParaRPr>
          </a:p>
        </p:txBody>
      </p:sp>
      <p:sp>
        <p:nvSpPr>
          <p:cNvPr id="206" name="Google Shape;206;p28"/>
          <p:cNvSpPr txBox="1"/>
          <p:nvPr/>
        </p:nvSpPr>
        <p:spPr>
          <a:xfrm>
            <a:off x="484584" y="2052918"/>
            <a:ext cx="3123860" cy="4195481"/>
          </a:xfrm>
          <a:prstGeom prst="rect">
            <a:avLst/>
          </a:prstGeom>
        </p:spPr>
        <p:txBody>
          <a:bodyPr spcFirstLastPara="1" vert="horz" lIns="91440" tIns="45720" rIns="91440" bIns="45720" rtlCol="0" anchorCtr="0">
            <a:normAutofit/>
          </a:bodyPr>
          <a:lstStyle/>
          <a:p>
            <a:pPr marL="0" marR="0" lvl="0" indent="0" defTabSz="457200">
              <a:spcBef>
                <a:spcPts val="1000"/>
              </a:spcBef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</a:pPr>
            <a:r>
              <a:rPr lang="en-US" u="none" strike="noStrike" kern="1200" cap="none">
                <a:solidFill>
                  <a:schemeClr val="tx1"/>
                </a:solidFill>
                <a:latin typeface="+mj-lt"/>
                <a:ea typeface="+mj-ea"/>
                <a:cs typeface="+mj-cs"/>
                <a:sym typeface="Calibri"/>
              </a:rPr>
              <a:t>6/9</a:t>
            </a:r>
          </a:p>
        </p:txBody>
      </p:sp>
      <p:grpSp>
        <p:nvGrpSpPr>
          <p:cNvPr id="207" name="Google Shape;207;p28"/>
          <p:cNvGrpSpPr/>
          <p:nvPr/>
        </p:nvGrpSpPr>
        <p:grpSpPr>
          <a:xfrm>
            <a:off x="4232551" y="1702052"/>
            <a:ext cx="4802807" cy="4753069"/>
            <a:chOff x="0" y="496"/>
            <a:chExt cx="6096000" cy="4063503"/>
          </a:xfrm>
        </p:grpSpPr>
        <p:sp>
          <p:nvSpPr>
            <p:cNvPr id="208" name="Google Shape;208;p28"/>
            <p:cNvSpPr/>
            <p:nvPr/>
          </p:nvSpPr>
          <p:spPr>
            <a:xfrm>
              <a:off x="2438400" y="496"/>
              <a:ext cx="3657600" cy="1934765"/>
            </a:xfrm>
            <a:prstGeom prst="rightArrow">
              <a:avLst>
                <a:gd name="adj1" fmla="val 75000"/>
                <a:gd name="adj2" fmla="val 50000"/>
              </a:avLst>
            </a:prstGeom>
            <a:solidFill>
              <a:srgbClr val="F7D5CB">
                <a:alpha val="89803"/>
              </a:srgbClr>
            </a:solidFill>
            <a:ln w="25400" cap="flat" cmpd="sng">
              <a:solidFill>
                <a:srgbClr val="F7D5CB">
                  <a:alpha val="89803"/>
                </a:srgbClr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09;p28"/>
            <p:cNvSpPr txBox="1"/>
            <p:nvPr/>
          </p:nvSpPr>
          <p:spPr>
            <a:xfrm>
              <a:off x="2438399" y="68534"/>
              <a:ext cx="3657598" cy="177228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8875" tIns="8875" rIns="8875" bIns="8875" anchor="t" anchorCtr="0">
              <a:noAutofit/>
            </a:bodyPr>
            <a:lstStyle/>
            <a:p>
              <a:pPr marL="76581" indent="-76581" algn="just">
                <a:lnSpc>
                  <a:spcPct val="90000"/>
                </a:lnSpc>
                <a:buSzPts val="1400"/>
                <a:buFont typeface="Arial"/>
                <a:buChar char="•"/>
              </a:pPr>
              <a:r>
                <a:rPr lang="tr-TR" b="1" i="0" u="none" strike="noStrike" cap="none" dirty="0">
                  <a:solidFill>
                    <a:schemeClr val="bg2"/>
                  </a:solidFill>
                  <a:latin typeface="Garamond"/>
                  <a:ea typeface="Arial"/>
                  <a:cs typeface="Arial"/>
                  <a:sym typeface="Garamond"/>
                </a:rPr>
                <a:t>İş sağlığı ve güvenliği eğitimi</a:t>
              </a:r>
              <a:endParaRPr b="1" i="0" u="none" strike="noStrike" cap="none" dirty="0">
                <a:solidFill>
                  <a:schemeClr val="bg2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marL="76581" lvl="1" indent="-76581" algn="just">
                <a:lnSpc>
                  <a:spcPct val="90000"/>
                </a:lnSpc>
                <a:spcBef>
                  <a:spcPts val="141"/>
                </a:spcBef>
                <a:buSzPts val="1400"/>
                <a:buFont typeface="Arial"/>
                <a:buChar char="•"/>
              </a:pPr>
              <a:r>
                <a:rPr lang="tr-TR" b="1" i="0" u="none" strike="noStrike" cap="none" dirty="0">
                  <a:solidFill>
                    <a:schemeClr val="bg2"/>
                  </a:solidFill>
                  <a:latin typeface="Garamond"/>
                  <a:ea typeface="Arial"/>
                  <a:cs typeface="Arial"/>
                  <a:sym typeface="Garamond"/>
                </a:rPr>
                <a:t>Bağımlılıkla mücadele eğitimi</a:t>
              </a:r>
              <a:endParaRPr b="1" i="0" u="none" strike="noStrike" cap="none" dirty="0">
                <a:solidFill>
                  <a:schemeClr val="bg2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marL="76581" lvl="1" indent="-76581" algn="just">
                <a:lnSpc>
                  <a:spcPct val="90000"/>
                </a:lnSpc>
                <a:spcBef>
                  <a:spcPts val="141"/>
                </a:spcBef>
                <a:buSzPts val="1400"/>
                <a:buFont typeface="Arial"/>
                <a:buChar char="•"/>
              </a:pPr>
              <a:r>
                <a:rPr lang="tr-TR" b="1" i="0" u="none" strike="noStrike" cap="none" dirty="0">
                  <a:solidFill>
                    <a:schemeClr val="bg2"/>
                  </a:solidFill>
                  <a:latin typeface="Garamond"/>
                  <a:ea typeface="Arial"/>
                  <a:cs typeface="Arial"/>
                  <a:sym typeface="Garamond"/>
                </a:rPr>
                <a:t>İş ahlakı, motivasyon ve stres yönetimi eğitimi</a:t>
              </a:r>
              <a:endParaRPr b="1" i="0" u="none" strike="noStrike" cap="none" dirty="0">
                <a:solidFill>
                  <a:schemeClr val="bg2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marL="76581" lvl="1" indent="-76581" algn="just">
                <a:lnSpc>
                  <a:spcPct val="90000"/>
                </a:lnSpc>
                <a:spcBef>
                  <a:spcPts val="141"/>
                </a:spcBef>
                <a:buSzPts val="1400"/>
                <a:buFont typeface="Arial"/>
                <a:buChar char="•"/>
              </a:pPr>
              <a:r>
                <a:rPr lang="tr-TR" b="1" i="0" u="none" strike="noStrike" cap="none" dirty="0">
                  <a:solidFill>
                    <a:schemeClr val="bg2"/>
                  </a:solidFill>
                  <a:latin typeface="Garamond"/>
                  <a:ea typeface="Arial"/>
                  <a:cs typeface="Arial"/>
                  <a:sym typeface="Garamond"/>
                </a:rPr>
                <a:t>Kişiler arası ilişkiler ve etkili iletişim eğitimi </a:t>
              </a:r>
              <a:endParaRPr b="1" i="0" u="none" strike="noStrike" cap="none" dirty="0">
                <a:solidFill>
                  <a:schemeClr val="bg2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marL="76581" lvl="1" indent="-76581" algn="just">
                <a:lnSpc>
                  <a:spcPct val="90000"/>
                </a:lnSpc>
                <a:spcBef>
                  <a:spcPts val="141"/>
                </a:spcBef>
                <a:buSzPts val="1400"/>
                <a:buFont typeface="Arial"/>
                <a:buChar char="•"/>
              </a:pPr>
              <a:r>
                <a:rPr lang="tr-TR" b="1" i="0" u="none" strike="noStrike" cap="none" dirty="0">
                  <a:solidFill>
                    <a:schemeClr val="bg2"/>
                  </a:solidFill>
                  <a:latin typeface="Garamond"/>
                  <a:ea typeface="Arial"/>
                  <a:cs typeface="Arial"/>
                  <a:sym typeface="Garamond"/>
                </a:rPr>
                <a:t>Finansal okuryazarlık eğitimi </a:t>
              </a:r>
            </a:p>
            <a:p>
              <a:pPr marL="76581" lvl="1" indent="-76581" algn="just">
                <a:lnSpc>
                  <a:spcPct val="90000"/>
                </a:lnSpc>
                <a:spcBef>
                  <a:spcPts val="141"/>
                </a:spcBef>
                <a:buSzPts val="1400"/>
                <a:buFont typeface="Arial"/>
                <a:buChar char="•"/>
              </a:pPr>
              <a:r>
                <a:rPr lang="tr-TR" b="1" i="0" u="none" strike="noStrike" cap="none" dirty="0">
                  <a:solidFill>
                    <a:schemeClr val="bg2"/>
                  </a:solidFill>
                  <a:latin typeface="Garamond"/>
                  <a:ea typeface="Arial"/>
                  <a:cs typeface="Arial"/>
                  <a:sym typeface="Arial"/>
                </a:rPr>
                <a:t>İş arama becerisinin geliştirilmesi eğitimi</a:t>
              </a:r>
              <a:endParaRPr b="1" dirty="0">
                <a:solidFill>
                  <a:schemeClr val="bg2"/>
                </a:solidFill>
                <a:latin typeface="Garamond"/>
              </a:endParaRPr>
            </a:p>
          </p:txBody>
        </p:sp>
        <p:sp>
          <p:nvSpPr>
            <p:cNvPr id="210" name="Google Shape;210;p28"/>
            <p:cNvSpPr/>
            <p:nvPr/>
          </p:nvSpPr>
          <p:spPr>
            <a:xfrm>
              <a:off x="0" y="496"/>
              <a:ext cx="2438400" cy="1934765"/>
            </a:xfrm>
            <a:prstGeom prst="roundRect">
              <a:avLst>
                <a:gd name="adj" fmla="val 16667"/>
              </a:avLst>
            </a:prstGeom>
            <a:solidFill>
              <a:schemeClr val="accent2"/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11;p28"/>
            <p:cNvSpPr txBox="1"/>
            <p:nvPr/>
          </p:nvSpPr>
          <p:spPr>
            <a:xfrm>
              <a:off x="94447" y="94943"/>
              <a:ext cx="2249506" cy="174587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>
                <a:lnSpc>
                  <a:spcPct val="90000"/>
                </a:lnSpc>
                <a:spcAft>
                  <a:spcPts val="600"/>
                </a:spcAft>
                <a:buSzPts val="2400"/>
              </a:pPr>
              <a:r>
                <a:rPr lang="tr-TR" sz="1608" b="1" i="0" u="none" strike="noStrike" cap="none" dirty="0">
                  <a:solidFill>
                    <a:srgbClr val="555555"/>
                  </a:solidFill>
                  <a:latin typeface="Garamond"/>
                  <a:ea typeface="Arial"/>
                  <a:cs typeface="Arial"/>
                  <a:sym typeface="Garamond"/>
                </a:rPr>
                <a:t>Üniversitemiz tarafından verilecek eğitimler;</a:t>
              </a:r>
              <a:endParaRPr b="1" dirty="0"/>
            </a:p>
          </p:txBody>
        </p:sp>
        <p:sp>
          <p:nvSpPr>
            <p:cNvPr id="212" name="Google Shape;212;p28"/>
            <p:cNvSpPr/>
            <p:nvPr/>
          </p:nvSpPr>
          <p:spPr>
            <a:xfrm>
              <a:off x="2438400" y="2129234"/>
              <a:ext cx="3657600" cy="1934765"/>
            </a:xfrm>
            <a:prstGeom prst="rightArrow">
              <a:avLst>
                <a:gd name="adj1" fmla="val 75000"/>
                <a:gd name="adj2" fmla="val 50000"/>
              </a:avLst>
            </a:prstGeom>
            <a:solidFill>
              <a:srgbClr val="E0E0E0">
                <a:alpha val="89803"/>
              </a:srgbClr>
            </a:solidFill>
            <a:ln w="25400" cap="flat" cmpd="sng">
              <a:solidFill>
                <a:srgbClr val="E0E0E0">
                  <a:alpha val="89803"/>
                </a:srgbClr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213;p28"/>
            <p:cNvSpPr txBox="1"/>
            <p:nvPr/>
          </p:nvSpPr>
          <p:spPr>
            <a:xfrm>
              <a:off x="2438400" y="2371080"/>
              <a:ext cx="2932063" cy="145107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5225" tIns="15225" rIns="15225" bIns="15225" anchor="t" anchorCtr="0">
              <a:noAutofit/>
            </a:bodyPr>
            <a:lstStyle/>
            <a:p>
              <a:pPr marL="153162" lvl="1" indent="-51054" algn="ctr">
                <a:lnSpc>
                  <a:spcPct val="90000"/>
                </a:lnSpc>
                <a:buSzPts val="2400"/>
              </a:pPr>
              <a:endParaRPr sz="1608" b="0" i="0" u="none" strike="noStrike" cap="none" dirty="0">
                <a:solidFill>
                  <a:srgbClr val="000000"/>
                </a:solidFill>
                <a:latin typeface="Garamond"/>
                <a:ea typeface="Arial"/>
                <a:cs typeface="Arial"/>
                <a:sym typeface="Garamond"/>
              </a:endParaRPr>
            </a:p>
            <a:p>
              <a:pPr marL="153162" lvl="1" indent="-153162" algn="ctr">
                <a:lnSpc>
                  <a:spcPct val="90000"/>
                </a:lnSpc>
                <a:spcBef>
                  <a:spcPts val="241"/>
                </a:spcBef>
                <a:buSzPts val="2000"/>
                <a:buFont typeface="Arial"/>
                <a:buChar char="•"/>
              </a:pPr>
              <a:r>
                <a:rPr lang="tr-TR" b="1" i="0" u="none" strike="noStrike" cap="none" dirty="0">
                  <a:solidFill>
                    <a:srgbClr val="000000"/>
                  </a:solidFill>
                  <a:latin typeface="Garamond"/>
                  <a:ea typeface="Arial"/>
                  <a:cs typeface="Arial"/>
                  <a:sym typeface="Garamond"/>
                </a:rPr>
                <a:t>İş arama becerisinin geliştirilmesi eğitimi</a:t>
              </a:r>
              <a:endParaRPr b="1" i="0" u="none" strike="noStrike" cap="none" dirty="0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endParaRPr>
            </a:p>
          </p:txBody>
        </p:sp>
        <p:sp>
          <p:nvSpPr>
            <p:cNvPr id="214" name="Google Shape;214;p28"/>
            <p:cNvSpPr/>
            <p:nvPr/>
          </p:nvSpPr>
          <p:spPr>
            <a:xfrm>
              <a:off x="0" y="2128738"/>
              <a:ext cx="2438400" cy="1934765"/>
            </a:xfrm>
            <a:prstGeom prst="roundRect">
              <a:avLst>
                <a:gd name="adj" fmla="val 16667"/>
              </a:avLst>
            </a:prstGeom>
            <a:solidFill>
              <a:schemeClr val="accent3"/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15;p28"/>
            <p:cNvSpPr txBox="1"/>
            <p:nvPr/>
          </p:nvSpPr>
          <p:spPr>
            <a:xfrm>
              <a:off x="94447" y="2223185"/>
              <a:ext cx="2249506" cy="174587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>
                <a:lnSpc>
                  <a:spcPct val="90000"/>
                </a:lnSpc>
                <a:spcAft>
                  <a:spcPts val="600"/>
                </a:spcAft>
                <a:buSzPts val="2400"/>
              </a:pPr>
              <a:r>
                <a:rPr lang="tr-TR" sz="1608" b="1" i="0" u="none" strike="noStrike" cap="none" dirty="0">
                  <a:solidFill>
                    <a:srgbClr val="555555"/>
                  </a:solidFill>
                  <a:latin typeface="Garamond"/>
                  <a:ea typeface="Arial"/>
                  <a:cs typeface="Arial"/>
                  <a:sym typeface="Garamond"/>
                </a:rPr>
                <a:t>İŞKUR tarafından verilecek eğitimler</a:t>
              </a:r>
              <a:r>
                <a:rPr lang="tr-TR" sz="1608" b="0" i="0" u="none" strike="noStrike" cap="none" dirty="0">
                  <a:solidFill>
                    <a:srgbClr val="555555"/>
                  </a:solidFill>
                  <a:latin typeface="Garamond"/>
                  <a:ea typeface="Arial"/>
                  <a:cs typeface="Arial"/>
                  <a:sym typeface="Garamond"/>
                </a:rPr>
                <a:t>;</a:t>
              </a:r>
              <a:endParaRPr dirty="0"/>
            </a:p>
          </p:txBody>
        </p:sp>
      </p:grp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İyon">
  <a:themeElements>
    <a:clrScheme name="İy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F9C9D"/>
      </a:accent5>
      <a:accent6>
        <a:srgbClr val="9E5E9B"/>
      </a:accent6>
      <a:hlink>
        <a:srgbClr val="58C1BA"/>
      </a:hlink>
      <a:folHlink>
        <a:srgbClr val="9DD0CB"/>
      </a:folHlink>
    </a:clrScheme>
    <a:fontScheme name="İy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İy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ppt/theme/theme2.xml><?xml version="1.0" encoding="utf-8"?>
<a:theme xmlns:a="http://schemas.openxmlformats.org/drawingml/2006/main" name="Office Teması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461</TotalTime>
  <Words>735</Words>
  <Application>Microsoft Office PowerPoint</Application>
  <PresentationFormat>Ekran Gösterisi (4:3)</PresentationFormat>
  <Paragraphs>104</Paragraphs>
  <Slides>10</Slides>
  <Notes>10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5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10</vt:i4>
      </vt:variant>
    </vt:vector>
  </HeadingPairs>
  <TitlesOfParts>
    <vt:vector size="16" baseType="lpstr">
      <vt:lpstr>Century Gothic</vt:lpstr>
      <vt:lpstr>Arial</vt:lpstr>
      <vt:lpstr>Garamond</vt:lpstr>
      <vt:lpstr>Calibri</vt:lpstr>
      <vt:lpstr>Wingdings 3</vt:lpstr>
      <vt:lpstr>İyon</vt:lpstr>
      <vt:lpstr>PowerPoint Sunusu</vt:lpstr>
      <vt:lpstr>Sunum Planı</vt:lpstr>
      <vt:lpstr>Amacı ve Temel Hususlar</vt:lpstr>
      <vt:lpstr>Gençlik Programı Uygulanabilecek Durumlar</vt:lpstr>
      <vt:lpstr>Uygulama Esasları</vt:lpstr>
      <vt:lpstr>Uygulama Esasları</vt:lpstr>
      <vt:lpstr>Katılımcılara Ödenecek Tutarlar</vt:lpstr>
      <vt:lpstr>Başvuru ve Katılım Şartları</vt:lpstr>
      <vt:lpstr>Katılımcılara Verilecek Eğitimler</vt:lpstr>
      <vt:lpstr>PowerPoint Sunusu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Sunusu</dc:title>
  <dc:creator>Emrah ERDAL</dc:creator>
  <cp:lastModifiedBy>Canan Tan</cp:lastModifiedBy>
  <cp:revision>49</cp:revision>
  <cp:lastPrinted>2025-02-06T06:36:01Z</cp:lastPrinted>
  <dcterms:modified xsi:type="dcterms:W3CDTF">2025-10-13T08:29:11Z</dcterms:modified>
</cp:coreProperties>
</file>